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1647" r:id="rId2"/>
    <p:sldId id="12691" r:id="rId3"/>
    <p:sldId id="449" r:id="rId4"/>
    <p:sldId id="13058" r:id="rId5"/>
    <p:sldId id="404" r:id="rId6"/>
    <p:sldId id="13060" r:id="rId7"/>
    <p:sldId id="330" r:id="rId8"/>
    <p:sldId id="496" r:id="rId9"/>
    <p:sldId id="12680" r:id="rId10"/>
    <p:sldId id="12703" r:id="rId11"/>
    <p:sldId id="12674" r:id="rId12"/>
    <p:sldId id="12697" r:id="rId13"/>
    <p:sldId id="12695" r:id="rId14"/>
    <p:sldId id="12714" r:id="rId15"/>
    <p:sldId id="12704" r:id="rId16"/>
    <p:sldId id="12715" r:id="rId17"/>
    <p:sldId id="12717" r:id="rId18"/>
    <p:sldId id="13012" r:id="rId19"/>
    <p:sldId id="12716" r:id="rId20"/>
    <p:sldId id="13013" r:id="rId21"/>
    <p:sldId id="12723" r:id="rId22"/>
    <p:sldId id="12720" r:id="rId23"/>
    <p:sldId id="12684" r:id="rId24"/>
    <p:sldId id="13055" r:id="rId25"/>
    <p:sldId id="13034" r:id="rId26"/>
    <p:sldId id="13042" r:id="rId27"/>
    <p:sldId id="13046" r:id="rId28"/>
    <p:sldId id="13044" r:id="rId29"/>
    <p:sldId id="13054" r:id="rId30"/>
    <p:sldId id="13019" r:id="rId31"/>
    <p:sldId id="13050" r:id="rId32"/>
    <p:sldId id="13051" r:id="rId33"/>
    <p:sldId id="13052" r:id="rId34"/>
    <p:sldId id="13029" r:id="rId35"/>
    <p:sldId id="13059" r:id="rId36"/>
    <p:sldId id="13061" r:id="rId37"/>
    <p:sldId id="13062" r:id="rId38"/>
    <p:sldId id="947" r:id="rId3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FFCC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8" autoAdjust="0"/>
    <p:restoredTop sz="92494" autoAdjust="0"/>
  </p:normalViewPr>
  <p:slideViewPr>
    <p:cSldViewPr snapToGrid="0">
      <p:cViewPr varScale="1">
        <p:scale>
          <a:sx n="56" d="100"/>
          <a:sy n="56" d="100"/>
        </p:scale>
        <p:origin x="10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C7D8E8-3B85-4DD4-B4F9-2BDAC5D2811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5C92CE2C-A387-4AD4-85DF-E938D0444B9C}">
      <dgm:prSet phldrT="[Texto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Procedimientos afectados: </a:t>
          </a:r>
          <a:r>
            <a:rPr lang="es-ES" sz="1800" b="1" i="1" kern="1200" dirty="0">
              <a:solidFill>
                <a:srgbClr val="FFFF00"/>
              </a:solidFill>
              <a:latin typeface="Montserrat" panose="00000500000000000000" pitchFamily="2" charset="0"/>
              <a:ea typeface="+mn-ea"/>
              <a:cs typeface="+mn-cs"/>
            </a:rPr>
            <a:t>SOLO</a:t>
          </a:r>
          <a:r>
            <a:rPr lang="es-ES" sz="1800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 a </a:t>
          </a:r>
          <a:r>
            <a:rPr lang="es-ES" sz="1800" b="1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procedimientos puramente nacionales </a:t>
          </a:r>
          <a:r>
            <a:rPr lang="es-ES" sz="1800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(medicamentos de uso humano)</a:t>
          </a:r>
        </a:p>
      </dgm:t>
    </dgm:pt>
    <dgm:pt modelId="{43228B36-37E1-49E0-8676-90E3B36B90F9}" type="parTrans" cxnId="{FBC1168B-E929-4B7C-AC69-A7721E84D556}">
      <dgm:prSet/>
      <dgm:spPr/>
      <dgm:t>
        <a:bodyPr/>
        <a:lstStyle/>
        <a:p>
          <a:endParaRPr lang="es-ES" sz="1800">
            <a:latin typeface="Montserrat" panose="00000500000000000000" pitchFamily="2" charset="0"/>
          </a:endParaRPr>
        </a:p>
      </dgm:t>
    </dgm:pt>
    <dgm:pt modelId="{7D7443E4-4415-4767-86BB-8A5BB432379E}" type="sibTrans" cxnId="{FBC1168B-E929-4B7C-AC69-A7721E84D556}">
      <dgm:prSet/>
      <dgm:spPr/>
      <dgm:t>
        <a:bodyPr/>
        <a:lstStyle/>
        <a:p>
          <a:endParaRPr lang="es-ES" sz="1800">
            <a:latin typeface="Montserrat" panose="00000500000000000000" pitchFamily="2" charset="0"/>
          </a:endParaRPr>
        </a:p>
      </dgm:t>
    </dgm:pt>
    <dgm:pt modelId="{6B5A01DE-83BC-4961-9412-6E2881812FF4}">
      <dgm:prSet phldrT="[Texto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Carga del MAA FORM / VARIATION FORM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Se cotejará que todas las entidades incluidas en un formulario estén presentes en SPOR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i="1" kern="1200" dirty="0">
              <a:solidFill>
                <a:srgbClr val="FFFF00"/>
              </a:solidFill>
              <a:latin typeface="Montserrat" panose="00000500000000000000" pitchFamily="2" charset="0"/>
              <a:ea typeface="+mn-ea"/>
              <a:cs typeface="+mn-cs"/>
            </a:rPr>
            <a:t>( Secciones del e-AF que requieren usar entidades de OMS)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Secciones estructuradas del e-AF(desplegables, no campo libre)</a:t>
          </a:r>
        </a:p>
      </dgm:t>
    </dgm:pt>
    <dgm:pt modelId="{D4769749-E515-4553-A1A0-9616E4DC99C4}" type="parTrans" cxnId="{3E177E98-87D2-451F-A1DF-66A83FD90409}">
      <dgm:prSet/>
      <dgm:spPr/>
      <dgm:t>
        <a:bodyPr/>
        <a:lstStyle/>
        <a:p>
          <a:endParaRPr lang="es-ES" sz="1800">
            <a:latin typeface="Montserrat" panose="00000500000000000000" pitchFamily="2" charset="0"/>
          </a:endParaRPr>
        </a:p>
      </dgm:t>
    </dgm:pt>
    <dgm:pt modelId="{7CC37EE7-F42F-4D75-B189-DD7BE13A366B}" type="sibTrans" cxnId="{3E177E98-87D2-451F-A1DF-66A83FD90409}">
      <dgm:prSet/>
      <dgm:spPr/>
      <dgm:t>
        <a:bodyPr/>
        <a:lstStyle/>
        <a:p>
          <a:endParaRPr lang="es-ES" sz="1800">
            <a:latin typeface="Montserrat" panose="00000500000000000000" pitchFamily="2" charset="0"/>
          </a:endParaRPr>
        </a:p>
      </dgm:t>
    </dgm:pt>
    <dgm:pt modelId="{50308095-33B4-441F-A07E-7EF806D1D33D}">
      <dgm:prSet phldrT="[Texto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Notificaciones automáticas </a:t>
          </a:r>
          <a:r>
            <a:rPr lang="es-ES" sz="1800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a las Compañías / </a:t>
          </a:r>
          <a:r>
            <a:rPr lang="es-ES" sz="1800" b="1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Notificaciones automáticas </a:t>
          </a:r>
          <a:r>
            <a:rPr lang="es-ES" sz="1800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internas  </a:t>
          </a:r>
        </a:p>
      </dgm:t>
    </dgm:pt>
    <dgm:pt modelId="{50642EBA-0E3B-48F8-B184-DE3F91F0C38C}" type="parTrans" cxnId="{EB8FF81A-5092-4774-864B-F332DF9DF5F4}">
      <dgm:prSet/>
      <dgm:spPr/>
      <dgm:t>
        <a:bodyPr/>
        <a:lstStyle/>
        <a:p>
          <a:endParaRPr lang="es-ES" sz="1800">
            <a:latin typeface="Montserrat" panose="00000500000000000000" pitchFamily="2" charset="0"/>
          </a:endParaRPr>
        </a:p>
      </dgm:t>
    </dgm:pt>
    <dgm:pt modelId="{38FEE675-B165-48A6-B5A7-A98D2AD21CA7}" type="sibTrans" cxnId="{EB8FF81A-5092-4774-864B-F332DF9DF5F4}">
      <dgm:prSet/>
      <dgm:spPr/>
      <dgm:t>
        <a:bodyPr/>
        <a:lstStyle/>
        <a:p>
          <a:endParaRPr lang="es-ES" sz="1800">
            <a:latin typeface="Montserrat" panose="00000500000000000000" pitchFamily="2" charset="0"/>
          </a:endParaRPr>
        </a:p>
      </dgm:t>
    </dgm:pt>
    <dgm:pt modelId="{E8912397-CD82-4E9A-8522-010811DBAB4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El sistema afectará a </a:t>
          </a: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+mn-ea"/>
              <a:cs typeface="+mn-cs"/>
            </a:rPr>
            <a:t>Solicitudes de nuevas AC y Solicitudes de modificaciones de la AC </a:t>
          </a:r>
          <a:endParaRPr lang="es-ES" sz="1800" b="1" i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tserrat" panose="00000500000000000000" pitchFamily="2" charset="0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i="1" kern="1200" dirty="0">
              <a:solidFill>
                <a:schemeClr val="bg1"/>
              </a:solidFill>
              <a:latin typeface="Montserrat" panose="00000500000000000000" pitchFamily="2" charset="0"/>
              <a:ea typeface="+mn-ea"/>
              <a:cs typeface="+mn-cs"/>
            </a:rPr>
            <a:t>(</a:t>
          </a:r>
          <a:r>
            <a:rPr lang="es-ES" sz="1800" b="1" i="1" kern="1200" dirty="0">
              <a:solidFill>
                <a:srgbClr val="FFFF00"/>
              </a:solidFill>
              <a:latin typeface="Montserrat" panose="00000500000000000000" pitchFamily="2" charset="0"/>
              <a:ea typeface="+mn-ea"/>
              <a:cs typeface="+mn-cs"/>
            </a:rPr>
            <a:t>SOLO</a:t>
          </a:r>
          <a:r>
            <a:rPr lang="es-ES" sz="1800" i="1" kern="1200" dirty="0">
              <a:solidFill>
                <a:schemeClr val="bg1"/>
              </a:solidFill>
              <a:latin typeface="Montserrat" panose="00000500000000000000" pitchFamily="2" charset="0"/>
              <a:ea typeface="+mn-ea"/>
              <a:cs typeface="+mn-cs"/>
            </a:rPr>
            <a:t> variaciones que afectan a entidades)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bg1"/>
              </a:solidFill>
              <a:latin typeface="Montserrat" panose="00000500000000000000" pitchFamily="2" charset="0"/>
              <a:ea typeface="+mn-ea"/>
              <a:cs typeface="+mn-cs"/>
            </a:rPr>
            <a:t>Otras solicitudes: </a:t>
          </a:r>
          <a:r>
            <a:rPr lang="es-ES" sz="1800" b="1" kern="1200" dirty="0">
              <a:solidFill>
                <a:schemeClr val="bg1"/>
              </a:solidFill>
              <a:latin typeface="Montserrat" panose="00000500000000000000" pitchFamily="2" charset="0"/>
              <a:ea typeface="+mn-ea"/>
              <a:cs typeface="+mn-cs"/>
            </a:rPr>
            <a:t>transferencias, ASMFs, correcciones,…</a:t>
          </a:r>
        </a:p>
      </dgm:t>
    </dgm:pt>
    <dgm:pt modelId="{7065985B-CE9B-436B-875B-EC22C18C68E8}" type="parTrans" cxnId="{2C86B9B7-6F26-4E86-AA8C-64D84090DDE5}">
      <dgm:prSet/>
      <dgm:spPr/>
      <dgm:t>
        <a:bodyPr/>
        <a:lstStyle/>
        <a:p>
          <a:endParaRPr lang="es-ES" sz="1800">
            <a:latin typeface="Montserrat" panose="00000500000000000000" pitchFamily="2" charset="0"/>
          </a:endParaRPr>
        </a:p>
      </dgm:t>
    </dgm:pt>
    <dgm:pt modelId="{36F74E36-413A-4072-B334-66980FD48FF9}" type="sibTrans" cxnId="{2C86B9B7-6F26-4E86-AA8C-64D84090DDE5}">
      <dgm:prSet/>
      <dgm:spPr/>
      <dgm:t>
        <a:bodyPr/>
        <a:lstStyle/>
        <a:p>
          <a:endParaRPr lang="es-ES" sz="1800">
            <a:latin typeface="Montserrat" panose="00000500000000000000" pitchFamily="2" charset="0"/>
          </a:endParaRPr>
        </a:p>
      </dgm:t>
    </dgm:pt>
    <dgm:pt modelId="{203BC96C-2FD1-4E09-A9D6-EB6CE701DC29}">
      <dgm:prSet custT="1"/>
      <dgm:spPr/>
      <dgm:t>
        <a:bodyPr/>
        <a:lstStyle/>
        <a:p>
          <a:r>
            <a:rPr lang="es-ES" sz="1800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Gestión de </a:t>
          </a:r>
          <a:r>
            <a:rPr lang="es-ES" sz="1800" b="1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Diccionarios</a:t>
          </a:r>
        </a:p>
      </dgm:t>
    </dgm:pt>
    <dgm:pt modelId="{E5196FF4-0BDF-460C-9D8C-0E9CD168257E}" type="parTrans" cxnId="{F738F4A2-9DDB-4789-9E58-F240566F8FDB}">
      <dgm:prSet/>
      <dgm:spPr/>
      <dgm:t>
        <a:bodyPr/>
        <a:lstStyle/>
        <a:p>
          <a:endParaRPr lang="es-ES" sz="1800">
            <a:latin typeface="Montserrat" panose="00000500000000000000" pitchFamily="2" charset="0"/>
          </a:endParaRPr>
        </a:p>
      </dgm:t>
    </dgm:pt>
    <dgm:pt modelId="{D49460A7-C17A-42FA-91CB-0E5F9567C5AD}" type="sibTrans" cxnId="{F738F4A2-9DDB-4789-9E58-F240566F8FDB}">
      <dgm:prSet/>
      <dgm:spPr/>
      <dgm:t>
        <a:bodyPr/>
        <a:lstStyle/>
        <a:p>
          <a:endParaRPr lang="es-ES" sz="1800">
            <a:latin typeface="Montserrat" panose="00000500000000000000" pitchFamily="2" charset="0"/>
          </a:endParaRPr>
        </a:p>
      </dgm:t>
    </dgm:pt>
    <dgm:pt modelId="{789ED300-E42B-48AD-AE26-521F77BC3ED9}" type="pres">
      <dgm:prSet presAssocID="{FBC7D8E8-3B85-4DD4-B4F9-2BDAC5D2811D}" presName="linearFlow" presStyleCnt="0">
        <dgm:presLayoutVars>
          <dgm:dir/>
          <dgm:resizeHandles val="exact"/>
        </dgm:presLayoutVars>
      </dgm:prSet>
      <dgm:spPr/>
    </dgm:pt>
    <dgm:pt modelId="{D8FADFB4-B5E1-4612-977E-B5D71FDEF322}" type="pres">
      <dgm:prSet presAssocID="{5C92CE2C-A387-4AD4-85DF-E938D0444B9C}" presName="composite" presStyleCnt="0"/>
      <dgm:spPr/>
    </dgm:pt>
    <dgm:pt modelId="{5B84B5A2-BECD-439F-913C-46BEFA7899EA}" type="pres">
      <dgm:prSet presAssocID="{5C92CE2C-A387-4AD4-85DF-E938D0444B9C}" presName="imgShp" presStyleLbl="fgImgPlace1" presStyleIdx="0" presStyleCnt="5" custLinFactNeighborX="2092" custLinFactNeighborY="-145"/>
      <dgm:spPr/>
    </dgm:pt>
    <dgm:pt modelId="{7BFA12C0-2AF5-4C3E-9A5C-EFAFF0147A6D}" type="pres">
      <dgm:prSet presAssocID="{5C92CE2C-A387-4AD4-85DF-E938D0444B9C}" presName="txShp" presStyleLbl="node1" presStyleIdx="0" presStyleCnt="5" custScaleY="78886">
        <dgm:presLayoutVars>
          <dgm:bulletEnabled val="1"/>
        </dgm:presLayoutVars>
      </dgm:prSet>
      <dgm:spPr/>
    </dgm:pt>
    <dgm:pt modelId="{F5925F02-C025-4523-AFB6-244C7641FFDD}" type="pres">
      <dgm:prSet presAssocID="{7D7443E4-4415-4767-86BB-8A5BB432379E}" presName="spacing" presStyleCnt="0"/>
      <dgm:spPr/>
    </dgm:pt>
    <dgm:pt modelId="{0908BDBA-AEF3-493A-9433-F561057AAA07}" type="pres">
      <dgm:prSet presAssocID="{E8912397-CD82-4E9A-8522-010811DBAB47}" presName="composite" presStyleCnt="0"/>
      <dgm:spPr/>
    </dgm:pt>
    <dgm:pt modelId="{CB16BA49-E8E8-4755-8408-4F847A44833C}" type="pres">
      <dgm:prSet presAssocID="{E8912397-CD82-4E9A-8522-010811DBAB47}" presName="imgShp" presStyleLbl="fgImgPlace1" presStyleIdx="1" presStyleCnt="5" custLinFactNeighborX="1464" custLinFactNeighborY="-13302"/>
      <dgm:spPr/>
    </dgm:pt>
    <dgm:pt modelId="{85936603-D78F-42A6-A5B6-5895CE719B7F}" type="pres">
      <dgm:prSet presAssocID="{E8912397-CD82-4E9A-8522-010811DBAB47}" presName="txShp" presStyleLbl="node1" presStyleIdx="1" presStyleCnt="5" custScaleY="118667" custLinFactNeighborX="160" custLinFactNeighborY="-15649">
        <dgm:presLayoutVars>
          <dgm:bulletEnabled val="1"/>
        </dgm:presLayoutVars>
      </dgm:prSet>
      <dgm:spPr/>
    </dgm:pt>
    <dgm:pt modelId="{72E22695-CC2A-4E39-ABD4-BAE75DCE7CA6}" type="pres">
      <dgm:prSet presAssocID="{36F74E36-413A-4072-B334-66980FD48FF9}" presName="spacing" presStyleCnt="0"/>
      <dgm:spPr/>
    </dgm:pt>
    <dgm:pt modelId="{A1C1B5A3-7CA4-4E46-8A9F-C8C565BAD4D5}" type="pres">
      <dgm:prSet presAssocID="{6B5A01DE-83BC-4961-9412-6E2881812FF4}" presName="composite" presStyleCnt="0"/>
      <dgm:spPr/>
    </dgm:pt>
    <dgm:pt modelId="{DA96CD2B-2AED-48AA-9875-C84CAB601786}" type="pres">
      <dgm:prSet presAssocID="{6B5A01DE-83BC-4961-9412-6E2881812FF4}" presName="imgShp" presStyleLbl="fgImgPlace1" presStyleIdx="2" presStyleCnt="5" custScaleX="99781" custLinFactNeighborX="2092" custLinFactNeighborY="-42704"/>
      <dgm:spPr/>
    </dgm:pt>
    <dgm:pt modelId="{33E62FCA-2B88-41F9-BAE3-5FDD101C5674}" type="pres">
      <dgm:prSet presAssocID="{6B5A01DE-83BC-4961-9412-6E2881812FF4}" presName="txShp" presStyleLbl="node1" presStyleIdx="2" presStyleCnt="5" custScaleY="208284" custLinFactNeighborX="160" custLinFactNeighborY="-33932">
        <dgm:presLayoutVars>
          <dgm:bulletEnabled val="1"/>
        </dgm:presLayoutVars>
      </dgm:prSet>
      <dgm:spPr/>
    </dgm:pt>
    <dgm:pt modelId="{8DAF2921-A16B-4943-A627-0A16203CA7A5}" type="pres">
      <dgm:prSet presAssocID="{7CC37EE7-F42F-4D75-B189-DD7BE13A366B}" presName="spacing" presStyleCnt="0"/>
      <dgm:spPr/>
    </dgm:pt>
    <dgm:pt modelId="{C4B64831-C64B-4036-818A-88296437587D}" type="pres">
      <dgm:prSet presAssocID="{203BC96C-2FD1-4E09-A9D6-EB6CE701DC29}" presName="composite" presStyleCnt="0"/>
      <dgm:spPr/>
    </dgm:pt>
    <dgm:pt modelId="{434BD55D-A57A-4E8E-8E89-E9DF4437DD2A}" type="pres">
      <dgm:prSet presAssocID="{203BC96C-2FD1-4E09-A9D6-EB6CE701DC29}" presName="imgShp" presStyleLbl="fgImgPlace1" presStyleIdx="3" presStyleCnt="5" custScaleX="103588" custLinFactNeighborX="10542" custLinFactNeighborY="-64582"/>
      <dgm:spPr/>
    </dgm:pt>
    <dgm:pt modelId="{BB1CC5E7-0E1D-4266-998E-9D4C118C3069}" type="pres">
      <dgm:prSet presAssocID="{203BC96C-2FD1-4E09-A9D6-EB6CE701DC29}" presName="txShp" presStyleLbl="node1" presStyleIdx="3" presStyleCnt="5" custScaleX="101286" custScaleY="59551" custLinFactNeighborX="-150" custLinFactNeighborY="-59581">
        <dgm:presLayoutVars>
          <dgm:bulletEnabled val="1"/>
        </dgm:presLayoutVars>
      </dgm:prSet>
      <dgm:spPr/>
    </dgm:pt>
    <dgm:pt modelId="{9BA020DE-0493-4C34-8D88-9A6F68D2C67B}" type="pres">
      <dgm:prSet presAssocID="{D49460A7-C17A-42FA-91CB-0E5F9567C5AD}" presName="spacing" presStyleCnt="0"/>
      <dgm:spPr/>
    </dgm:pt>
    <dgm:pt modelId="{F90A71EC-520E-4A2C-A7BC-3003D926D542}" type="pres">
      <dgm:prSet presAssocID="{50308095-33B4-441F-A07E-7EF806D1D33D}" presName="composite" presStyleCnt="0"/>
      <dgm:spPr/>
    </dgm:pt>
    <dgm:pt modelId="{EE9D5AD6-4E1C-4E20-B3FC-020171FF8B9E}" type="pres">
      <dgm:prSet presAssocID="{50308095-33B4-441F-A07E-7EF806D1D33D}" presName="imgShp" presStyleLbl="fgImgPlace1" presStyleIdx="4" presStyleCnt="5" custLinFactNeighborX="5224" custLinFactNeighborY="-86374"/>
      <dgm:spPr/>
    </dgm:pt>
    <dgm:pt modelId="{E3A9E284-4BAE-4DF0-A71E-CE0AF5AFB621}" type="pres">
      <dgm:prSet presAssocID="{50308095-33B4-441F-A07E-7EF806D1D33D}" presName="txShp" presStyleLbl="node1" presStyleIdx="4" presStyleCnt="5" custScaleY="57359" custLinFactNeighborX="411" custLinFactNeighborY="-87097">
        <dgm:presLayoutVars>
          <dgm:bulletEnabled val="1"/>
        </dgm:presLayoutVars>
      </dgm:prSet>
      <dgm:spPr/>
    </dgm:pt>
  </dgm:ptLst>
  <dgm:cxnLst>
    <dgm:cxn modelId="{EB8FF81A-5092-4774-864B-F332DF9DF5F4}" srcId="{FBC7D8E8-3B85-4DD4-B4F9-2BDAC5D2811D}" destId="{50308095-33B4-441F-A07E-7EF806D1D33D}" srcOrd="4" destOrd="0" parTransId="{50642EBA-0E3B-48F8-B184-DE3F91F0C38C}" sibTransId="{38FEE675-B165-48A6-B5A7-A98D2AD21CA7}"/>
    <dgm:cxn modelId="{04A72C2C-3FBE-488B-844F-0D1EAAAFC1B7}" type="presOf" srcId="{6B5A01DE-83BC-4961-9412-6E2881812FF4}" destId="{33E62FCA-2B88-41F9-BAE3-5FDD101C5674}" srcOrd="0" destOrd="0" presId="urn:microsoft.com/office/officeart/2005/8/layout/vList3"/>
    <dgm:cxn modelId="{DA3D5135-85F4-4ED5-803C-8F25CAC2D346}" type="presOf" srcId="{FBC7D8E8-3B85-4DD4-B4F9-2BDAC5D2811D}" destId="{789ED300-E42B-48AD-AE26-521F77BC3ED9}" srcOrd="0" destOrd="0" presId="urn:microsoft.com/office/officeart/2005/8/layout/vList3"/>
    <dgm:cxn modelId="{E97D164E-69EF-4B0C-A082-DCF4E3DCBCE4}" type="presOf" srcId="{50308095-33B4-441F-A07E-7EF806D1D33D}" destId="{E3A9E284-4BAE-4DF0-A71E-CE0AF5AFB621}" srcOrd="0" destOrd="0" presId="urn:microsoft.com/office/officeart/2005/8/layout/vList3"/>
    <dgm:cxn modelId="{FBC1168B-E929-4B7C-AC69-A7721E84D556}" srcId="{FBC7D8E8-3B85-4DD4-B4F9-2BDAC5D2811D}" destId="{5C92CE2C-A387-4AD4-85DF-E938D0444B9C}" srcOrd="0" destOrd="0" parTransId="{43228B36-37E1-49E0-8676-90E3B36B90F9}" sibTransId="{7D7443E4-4415-4767-86BB-8A5BB432379E}"/>
    <dgm:cxn modelId="{3E177E98-87D2-451F-A1DF-66A83FD90409}" srcId="{FBC7D8E8-3B85-4DD4-B4F9-2BDAC5D2811D}" destId="{6B5A01DE-83BC-4961-9412-6E2881812FF4}" srcOrd="2" destOrd="0" parTransId="{D4769749-E515-4553-A1A0-9616E4DC99C4}" sibTransId="{7CC37EE7-F42F-4D75-B189-DD7BE13A366B}"/>
    <dgm:cxn modelId="{F738F4A2-9DDB-4789-9E58-F240566F8FDB}" srcId="{FBC7D8E8-3B85-4DD4-B4F9-2BDAC5D2811D}" destId="{203BC96C-2FD1-4E09-A9D6-EB6CE701DC29}" srcOrd="3" destOrd="0" parTransId="{E5196FF4-0BDF-460C-9D8C-0E9CD168257E}" sibTransId="{D49460A7-C17A-42FA-91CB-0E5F9567C5AD}"/>
    <dgm:cxn modelId="{2C86B9B7-6F26-4E86-AA8C-64D84090DDE5}" srcId="{FBC7D8E8-3B85-4DD4-B4F9-2BDAC5D2811D}" destId="{E8912397-CD82-4E9A-8522-010811DBAB47}" srcOrd="1" destOrd="0" parTransId="{7065985B-CE9B-436B-875B-EC22C18C68E8}" sibTransId="{36F74E36-413A-4072-B334-66980FD48FF9}"/>
    <dgm:cxn modelId="{605CA6D7-E6B1-4F02-AC05-CB2215C25397}" type="presOf" srcId="{203BC96C-2FD1-4E09-A9D6-EB6CE701DC29}" destId="{BB1CC5E7-0E1D-4266-998E-9D4C118C3069}" srcOrd="0" destOrd="0" presId="urn:microsoft.com/office/officeart/2005/8/layout/vList3"/>
    <dgm:cxn modelId="{B90E3ED9-3044-443F-83AB-8C581E629E23}" type="presOf" srcId="{E8912397-CD82-4E9A-8522-010811DBAB47}" destId="{85936603-D78F-42A6-A5B6-5895CE719B7F}" srcOrd="0" destOrd="0" presId="urn:microsoft.com/office/officeart/2005/8/layout/vList3"/>
    <dgm:cxn modelId="{480173F3-2616-45D6-ACE0-1C0DC42085B3}" type="presOf" srcId="{5C92CE2C-A387-4AD4-85DF-E938D0444B9C}" destId="{7BFA12C0-2AF5-4C3E-9A5C-EFAFF0147A6D}" srcOrd="0" destOrd="0" presId="urn:microsoft.com/office/officeart/2005/8/layout/vList3"/>
    <dgm:cxn modelId="{9F30F13C-4DFF-4B7D-A8C7-7FE2FBEB43EF}" type="presParOf" srcId="{789ED300-E42B-48AD-AE26-521F77BC3ED9}" destId="{D8FADFB4-B5E1-4612-977E-B5D71FDEF322}" srcOrd="0" destOrd="0" presId="urn:microsoft.com/office/officeart/2005/8/layout/vList3"/>
    <dgm:cxn modelId="{7D46C582-2DF4-4BC3-B497-F9BA66E06854}" type="presParOf" srcId="{D8FADFB4-B5E1-4612-977E-B5D71FDEF322}" destId="{5B84B5A2-BECD-439F-913C-46BEFA7899EA}" srcOrd="0" destOrd="0" presId="urn:microsoft.com/office/officeart/2005/8/layout/vList3"/>
    <dgm:cxn modelId="{CF077FD4-60F0-4306-84A6-F157D833483E}" type="presParOf" srcId="{D8FADFB4-B5E1-4612-977E-B5D71FDEF322}" destId="{7BFA12C0-2AF5-4C3E-9A5C-EFAFF0147A6D}" srcOrd="1" destOrd="0" presId="urn:microsoft.com/office/officeart/2005/8/layout/vList3"/>
    <dgm:cxn modelId="{4B199EDC-2EAF-4541-A85A-12E602D4B4FC}" type="presParOf" srcId="{789ED300-E42B-48AD-AE26-521F77BC3ED9}" destId="{F5925F02-C025-4523-AFB6-244C7641FFDD}" srcOrd="1" destOrd="0" presId="urn:microsoft.com/office/officeart/2005/8/layout/vList3"/>
    <dgm:cxn modelId="{93368FBA-1D47-4C00-98DE-84516094B8AE}" type="presParOf" srcId="{789ED300-E42B-48AD-AE26-521F77BC3ED9}" destId="{0908BDBA-AEF3-493A-9433-F561057AAA07}" srcOrd="2" destOrd="0" presId="urn:microsoft.com/office/officeart/2005/8/layout/vList3"/>
    <dgm:cxn modelId="{E3CF8843-F938-42F2-A987-B26CD50C44EC}" type="presParOf" srcId="{0908BDBA-AEF3-493A-9433-F561057AAA07}" destId="{CB16BA49-E8E8-4755-8408-4F847A44833C}" srcOrd="0" destOrd="0" presId="urn:microsoft.com/office/officeart/2005/8/layout/vList3"/>
    <dgm:cxn modelId="{E1EFE241-DF5F-48CB-8283-FADC15E8EACF}" type="presParOf" srcId="{0908BDBA-AEF3-493A-9433-F561057AAA07}" destId="{85936603-D78F-42A6-A5B6-5895CE719B7F}" srcOrd="1" destOrd="0" presId="urn:microsoft.com/office/officeart/2005/8/layout/vList3"/>
    <dgm:cxn modelId="{F568F4EB-C045-4794-844A-87BA4C874F71}" type="presParOf" srcId="{789ED300-E42B-48AD-AE26-521F77BC3ED9}" destId="{72E22695-CC2A-4E39-ABD4-BAE75DCE7CA6}" srcOrd="3" destOrd="0" presId="urn:microsoft.com/office/officeart/2005/8/layout/vList3"/>
    <dgm:cxn modelId="{1BD4CDB6-CD89-4EC7-9962-1EA5B6331963}" type="presParOf" srcId="{789ED300-E42B-48AD-AE26-521F77BC3ED9}" destId="{A1C1B5A3-7CA4-4E46-8A9F-C8C565BAD4D5}" srcOrd="4" destOrd="0" presId="urn:microsoft.com/office/officeart/2005/8/layout/vList3"/>
    <dgm:cxn modelId="{90529135-471A-4B36-BBA4-687BADE68A05}" type="presParOf" srcId="{A1C1B5A3-7CA4-4E46-8A9F-C8C565BAD4D5}" destId="{DA96CD2B-2AED-48AA-9875-C84CAB601786}" srcOrd="0" destOrd="0" presId="urn:microsoft.com/office/officeart/2005/8/layout/vList3"/>
    <dgm:cxn modelId="{6BF46F5E-D9CF-4488-A93F-B1A059CC9D1A}" type="presParOf" srcId="{A1C1B5A3-7CA4-4E46-8A9F-C8C565BAD4D5}" destId="{33E62FCA-2B88-41F9-BAE3-5FDD101C5674}" srcOrd="1" destOrd="0" presId="urn:microsoft.com/office/officeart/2005/8/layout/vList3"/>
    <dgm:cxn modelId="{3CB446BE-65A5-41C1-902F-6EA54BE5751B}" type="presParOf" srcId="{789ED300-E42B-48AD-AE26-521F77BC3ED9}" destId="{8DAF2921-A16B-4943-A627-0A16203CA7A5}" srcOrd="5" destOrd="0" presId="urn:microsoft.com/office/officeart/2005/8/layout/vList3"/>
    <dgm:cxn modelId="{A37D6F8E-B153-428A-8B0D-25AFC74C3825}" type="presParOf" srcId="{789ED300-E42B-48AD-AE26-521F77BC3ED9}" destId="{C4B64831-C64B-4036-818A-88296437587D}" srcOrd="6" destOrd="0" presId="urn:microsoft.com/office/officeart/2005/8/layout/vList3"/>
    <dgm:cxn modelId="{D29BEBFE-5914-47DC-AF7F-48498A3D8B37}" type="presParOf" srcId="{C4B64831-C64B-4036-818A-88296437587D}" destId="{434BD55D-A57A-4E8E-8E89-E9DF4437DD2A}" srcOrd="0" destOrd="0" presId="urn:microsoft.com/office/officeart/2005/8/layout/vList3"/>
    <dgm:cxn modelId="{D5893AEA-01A3-41CC-B09F-0AC81DE9439B}" type="presParOf" srcId="{C4B64831-C64B-4036-818A-88296437587D}" destId="{BB1CC5E7-0E1D-4266-998E-9D4C118C3069}" srcOrd="1" destOrd="0" presId="urn:microsoft.com/office/officeart/2005/8/layout/vList3"/>
    <dgm:cxn modelId="{F1AFDE52-54E5-44F1-B25C-3CD97524DC8C}" type="presParOf" srcId="{789ED300-E42B-48AD-AE26-521F77BC3ED9}" destId="{9BA020DE-0493-4C34-8D88-9A6F68D2C67B}" srcOrd="7" destOrd="0" presId="urn:microsoft.com/office/officeart/2005/8/layout/vList3"/>
    <dgm:cxn modelId="{22112665-5B90-49B2-8461-66AA451BE460}" type="presParOf" srcId="{789ED300-E42B-48AD-AE26-521F77BC3ED9}" destId="{F90A71EC-520E-4A2C-A7BC-3003D926D542}" srcOrd="8" destOrd="0" presId="urn:microsoft.com/office/officeart/2005/8/layout/vList3"/>
    <dgm:cxn modelId="{C31A70B2-1C63-432D-BA17-0139CF5310B7}" type="presParOf" srcId="{F90A71EC-520E-4A2C-A7BC-3003D926D542}" destId="{EE9D5AD6-4E1C-4E20-B3FC-020171FF8B9E}" srcOrd="0" destOrd="0" presId="urn:microsoft.com/office/officeart/2005/8/layout/vList3"/>
    <dgm:cxn modelId="{6D379F98-519A-4CAE-9FCE-FB45814E37F3}" type="presParOf" srcId="{F90A71EC-520E-4A2C-A7BC-3003D926D542}" destId="{E3A9E284-4BAE-4DF0-A71E-CE0AF5AFB62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F8F0B5-4E63-4B7F-BA0C-CC623744B61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8A69BA4-3318-403B-ABC6-01181F1FE3D6}">
      <dgm:prSet phldrT="[Texto]" custT="1"/>
      <dgm:spPr/>
      <dgm:t>
        <a:bodyPr/>
        <a:lstStyle/>
        <a:p>
          <a:r>
            <a:rPr lang="es-ES" sz="1000" dirty="0">
              <a:latin typeface="Montserrat" panose="00000500000000000000" pitchFamily="2" charset="0"/>
            </a:rPr>
            <a:t>RECEPCION CESP MAA </a:t>
          </a:r>
        </a:p>
        <a:p>
          <a:r>
            <a:rPr lang="es-ES" sz="1000" dirty="0">
              <a:latin typeface="Montserrat" panose="00000500000000000000" pitchFamily="2" charset="0"/>
            </a:rPr>
            <a:t>COMIENZA CARGA de cada uno de los e-AF</a:t>
          </a:r>
        </a:p>
      </dgm:t>
    </dgm:pt>
    <dgm:pt modelId="{7AB64650-3BA8-43AD-93FB-E7AB3952D495}" type="parTrans" cxnId="{071AEF82-8858-4C02-8288-CF79C01A65C3}">
      <dgm:prSet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75521D96-8BB9-44AF-A293-3EACCA6F1CE9}" type="sibTrans" cxnId="{071AEF82-8858-4C02-8288-CF79C01A65C3}">
      <dgm:prSet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0F8F351E-C345-46D2-A14A-989C86B67C5C}">
      <dgm:prSet phldrT="[Texto]" custT="1"/>
      <dgm:spPr/>
      <dgm:t>
        <a:bodyPr/>
        <a:lstStyle/>
        <a:p>
          <a:r>
            <a:rPr lang="es-ES" sz="1000" dirty="0">
              <a:latin typeface="Montserrat" panose="00000500000000000000" pitchFamily="2" charset="0"/>
            </a:rPr>
            <a:t>COMPROBACION MAA </a:t>
          </a:r>
        </a:p>
        <a:p>
          <a:r>
            <a:rPr lang="es-ES" sz="1000" dirty="0">
              <a:latin typeface="Montserrat" panose="00000500000000000000" pitchFamily="2" charset="0"/>
            </a:rPr>
            <a:t> ¿es un PROCEDIMIENTO  NACIONAL?</a:t>
          </a:r>
        </a:p>
      </dgm:t>
    </dgm:pt>
    <dgm:pt modelId="{5CDAD8FC-BB55-47BD-9ACD-C63179A97C33}" type="parTrans" cxnId="{E22D18B1-35BA-407A-8F46-913D0AB474D0}">
      <dgm:prSet custT="1"/>
      <dgm:spPr/>
      <dgm:t>
        <a:bodyPr/>
        <a:lstStyle/>
        <a:p>
          <a:endParaRPr lang="es-ES" sz="1000" dirty="0">
            <a:latin typeface="Montserrat" panose="00000500000000000000" pitchFamily="2" charset="0"/>
          </a:endParaRPr>
        </a:p>
      </dgm:t>
    </dgm:pt>
    <dgm:pt modelId="{19A81EF3-BF02-45FD-AFC7-8412D4987450}" type="sibTrans" cxnId="{E22D18B1-35BA-407A-8F46-913D0AB474D0}">
      <dgm:prSet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FA604D68-B92D-4E35-B27D-D3F6B9ED19F2}">
      <dgm:prSet custT="1"/>
      <dgm:spPr/>
      <dgm:t>
        <a:bodyPr/>
        <a:lstStyle/>
        <a:p>
          <a:r>
            <a:rPr lang="es-ES" sz="1000" dirty="0">
              <a:solidFill>
                <a:schemeClr val="bg1"/>
              </a:solidFill>
              <a:latin typeface="Montserrat" panose="00000500000000000000" pitchFamily="2" charset="0"/>
            </a:rPr>
            <a:t>COMPROBACION de cada uno de los e-AF (*)</a:t>
          </a:r>
        </a:p>
      </dgm:t>
    </dgm:pt>
    <dgm:pt modelId="{C0AA897C-4C0E-4E0C-8A39-DBD7AB518D35}" type="parTrans" cxnId="{98606C84-0A65-4C52-9754-1CE63AF9271B}">
      <dgm:prSet custT="1"/>
      <dgm:spPr/>
      <dgm:t>
        <a:bodyPr/>
        <a:lstStyle/>
        <a:p>
          <a:endParaRPr lang="es-ES" sz="1000" dirty="0">
            <a:latin typeface="Montserrat" panose="00000500000000000000" pitchFamily="2" charset="0"/>
          </a:endParaRPr>
        </a:p>
      </dgm:t>
    </dgm:pt>
    <dgm:pt modelId="{5681B994-B076-4013-8BD3-AE000AC67096}" type="sibTrans" cxnId="{98606C84-0A65-4C52-9754-1CE63AF9271B}">
      <dgm:prSet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98DFDCF0-05DF-44A1-8AF9-B02C2464CDD1}">
      <dgm:prSet custT="1"/>
      <dgm:spPr/>
      <dgm:t>
        <a:bodyPr/>
        <a:lstStyle/>
        <a:p>
          <a:r>
            <a:rPr lang="es-ES" sz="1000" dirty="0">
              <a:latin typeface="Montserrat" panose="00000500000000000000" pitchFamily="2" charset="0"/>
            </a:rPr>
            <a:t>Comprobación de ORG/LOC en todas las ORG (*)</a:t>
          </a:r>
        </a:p>
      </dgm:t>
    </dgm:pt>
    <dgm:pt modelId="{623C52A3-DF43-4B29-8714-F1E0260FDE63}" type="parTrans" cxnId="{F6C14534-CE00-4FFC-9309-53490E080486}">
      <dgm:prSet custT="1"/>
      <dgm:spPr/>
      <dgm:t>
        <a:bodyPr/>
        <a:lstStyle/>
        <a:p>
          <a:endParaRPr lang="es-ES" sz="1000" dirty="0">
            <a:latin typeface="Montserrat" panose="00000500000000000000" pitchFamily="2" charset="0"/>
          </a:endParaRPr>
        </a:p>
      </dgm:t>
    </dgm:pt>
    <dgm:pt modelId="{C087E9D0-E0B1-4A78-ACCE-B88E669A2B8B}" type="sibTrans" cxnId="{F6C14534-CE00-4FFC-9309-53490E080486}">
      <dgm:prSet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C8E8D0C4-CB05-41AC-B19D-33A319EFDE8D}">
      <dgm:prSet custT="1"/>
      <dgm:spPr/>
      <dgm:t>
        <a:bodyPr/>
        <a:lstStyle/>
        <a:p>
          <a:r>
            <a:rPr lang="es-ES" sz="1000" dirty="0">
              <a:latin typeface="Montserrat" panose="00000500000000000000" pitchFamily="2" charset="0"/>
            </a:rPr>
            <a:t>ERROR DE CARGA</a:t>
          </a:r>
        </a:p>
      </dgm:t>
    </dgm:pt>
    <dgm:pt modelId="{5C6DD655-5C35-4825-8786-B6EE645D0CF2}" type="parTrans" cxnId="{DB9F5FE4-441E-444E-A236-FF31AED22783}">
      <dgm:prSet custT="1"/>
      <dgm:spPr/>
      <dgm:t>
        <a:bodyPr/>
        <a:lstStyle/>
        <a:p>
          <a:endParaRPr lang="es-ES" sz="1000" dirty="0">
            <a:latin typeface="Montserrat" panose="00000500000000000000" pitchFamily="2" charset="0"/>
          </a:endParaRPr>
        </a:p>
      </dgm:t>
    </dgm:pt>
    <dgm:pt modelId="{17CF03B9-B585-482A-ADA1-E65D4439CDBF}" type="sibTrans" cxnId="{DB9F5FE4-441E-444E-A236-FF31AED22783}">
      <dgm:prSet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D59A2188-20DE-4658-91C4-8E69FFB3ABF8}">
      <dgm:prSet custT="1"/>
      <dgm:spPr/>
      <dgm:t>
        <a:bodyPr/>
        <a:lstStyle/>
        <a:p>
          <a:r>
            <a:rPr lang="es-ES" sz="1000" dirty="0">
              <a:latin typeface="Montserrat" panose="00000500000000000000" pitchFamily="2" charset="0"/>
            </a:rPr>
            <a:t>CARGA CORRECTA</a:t>
          </a:r>
        </a:p>
      </dgm:t>
    </dgm:pt>
    <dgm:pt modelId="{66506F2B-6A10-487D-B816-BDD88FCBB261}" type="parTrans" cxnId="{A51D597C-4888-438C-BF4A-A3E26D040D98}">
      <dgm:prSet custT="1"/>
      <dgm:spPr/>
      <dgm:t>
        <a:bodyPr/>
        <a:lstStyle/>
        <a:p>
          <a:endParaRPr lang="es-ES" sz="1000" dirty="0">
            <a:latin typeface="Montserrat" panose="00000500000000000000" pitchFamily="2" charset="0"/>
          </a:endParaRPr>
        </a:p>
      </dgm:t>
    </dgm:pt>
    <dgm:pt modelId="{567D175E-9E95-4506-8816-BF19C53430E8}" type="sibTrans" cxnId="{A51D597C-4888-438C-BF4A-A3E26D040D98}">
      <dgm:prSet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A4A3A0F1-3CB8-42DC-BD8C-41B310C7129F}">
      <dgm:prSet custT="1"/>
      <dgm:spPr/>
      <dgm:t>
        <a:bodyPr/>
        <a:lstStyle/>
        <a:p>
          <a:r>
            <a:rPr lang="es-ES" sz="1000" dirty="0">
              <a:latin typeface="Montserrat" panose="00000500000000000000" pitchFamily="2" charset="0"/>
            </a:rPr>
            <a:t>Habilitar fraccionamiento</a:t>
          </a:r>
        </a:p>
      </dgm:t>
    </dgm:pt>
    <dgm:pt modelId="{F136246D-478F-470F-B3B9-93BD03A010EA}" type="parTrans" cxnId="{523C2219-AA78-42A8-BEA0-85C6976B03E3}">
      <dgm:prSet custT="1"/>
      <dgm:spPr/>
      <dgm:t>
        <a:bodyPr/>
        <a:lstStyle/>
        <a:p>
          <a:endParaRPr lang="es-ES" sz="1000" dirty="0">
            <a:latin typeface="Montserrat" panose="00000500000000000000" pitchFamily="2" charset="0"/>
          </a:endParaRPr>
        </a:p>
      </dgm:t>
    </dgm:pt>
    <dgm:pt modelId="{A01B5E6A-6808-4A5C-8CAF-9E24694DB53C}" type="sibTrans" cxnId="{523C2219-AA78-42A8-BEA0-85C6976B03E3}">
      <dgm:prSet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6BD3E6BE-0BFD-4E44-88C7-2B73CA1CAB4F}">
      <dgm:prSet custT="1"/>
      <dgm:spPr/>
      <dgm:t>
        <a:bodyPr/>
        <a:lstStyle/>
        <a:p>
          <a:r>
            <a:rPr lang="es-ES" sz="1000" dirty="0">
              <a:latin typeface="Montserrat" panose="00000500000000000000" pitchFamily="2" charset="0"/>
            </a:rPr>
            <a:t>Envío correo automático con error de carga a solicitante:</a:t>
          </a:r>
        </a:p>
        <a:p>
          <a:r>
            <a:rPr lang="es-ES" sz="1000" dirty="0">
              <a:latin typeface="Montserrat" panose="00000500000000000000" pitchFamily="2" charset="0"/>
            </a:rPr>
            <a:t>2.4.1</a:t>
          </a:r>
        </a:p>
        <a:p>
          <a:r>
            <a:rPr lang="es-ES" sz="1000" dirty="0">
              <a:latin typeface="Montserrat" panose="00000500000000000000" pitchFamily="2" charset="0"/>
            </a:rPr>
            <a:t>2.4.2</a:t>
          </a:r>
        </a:p>
        <a:p>
          <a:r>
            <a:rPr lang="es-ES" sz="1000" dirty="0">
              <a:latin typeface="Montserrat" panose="00000500000000000000" pitchFamily="2" charset="0"/>
            </a:rPr>
            <a:t>Delivery file</a:t>
          </a:r>
        </a:p>
      </dgm:t>
    </dgm:pt>
    <dgm:pt modelId="{F06F37F4-3088-44FA-AABC-8C95FF50AFA5}" type="parTrans" cxnId="{FE934A0E-D821-4F0F-823D-DB720368DE86}">
      <dgm:prSet custT="1"/>
      <dgm:spPr/>
      <dgm:t>
        <a:bodyPr/>
        <a:lstStyle/>
        <a:p>
          <a:endParaRPr lang="es-ES" sz="1000" dirty="0">
            <a:latin typeface="Montserrat" panose="00000500000000000000" pitchFamily="2" charset="0"/>
          </a:endParaRPr>
        </a:p>
      </dgm:t>
    </dgm:pt>
    <dgm:pt modelId="{1522F962-47CB-42B5-B8D0-9CBF67545534}" type="sibTrans" cxnId="{FE934A0E-D821-4F0F-823D-DB720368DE86}">
      <dgm:prSet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E3C3440B-A1D9-4865-8DB9-3F19D30A4B60}">
      <dgm:prSet/>
      <dgm:spPr/>
      <dgm:t>
        <a:bodyPr/>
        <a:lstStyle/>
        <a:p>
          <a:r>
            <a:rPr lang="es-ES" dirty="0"/>
            <a:t>CARGA EN GEMED</a:t>
          </a:r>
        </a:p>
      </dgm:t>
    </dgm:pt>
    <dgm:pt modelId="{07650E5C-7277-448C-8439-493F3890191C}" type="parTrans" cxnId="{B91DBC73-8C4E-41B4-8347-017EEF1258DD}">
      <dgm:prSet/>
      <dgm:spPr/>
      <dgm:t>
        <a:bodyPr/>
        <a:lstStyle/>
        <a:p>
          <a:endParaRPr lang="es-ES"/>
        </a:p>
      </dgm:t>
    </dgm:pt>
    <dgm:pt modelId="{51818185-EE0E-49E2-AC54-6BE89C7DC6B2}" type="sibTrans" cxnId="{B91DBC73-8C4E-41B4-8347-017EEF1258DD}">
      <dgm:prSet/>
      <dgm:spPr/>
      <dgm:t>
        <a:bodyPr/>
        <a:lstStyle/>
        <a:p>
          <a:endParaRPr lang="es-ES"/>
        </a:p>
      </dgm:t>
    </dgm:pt>
    <dgm:pt modelId="{B10D7AA3-16F4-4B7A-906F-F5D59F1D4CD1}">
      <dgm:prSet/>
      <dgm:spPr/>
      <dgm:t>
        <a:bodyPr/>
        <a:lstStyle/>
        <a:p>
          <a:r>
            <a:rPr lang="es-ES" dirty="0"/>
            <a:t>Corregido e-AF </a:t>
          </a:r>
        </a:p>
      </dgm:t>
    </dgm:pt>
    <dgm:pt modelId="{72AE52F3-A8BA-4758-9FA9-908F80D0E880}" type="parTrans" cxnId="{9D3919B0-D897-42DF-90AC-6A535D6E1336}">
      <dgm:prSet/>
      <dgm:spPr/>
      <dgm:t>
        <a:bodyPr/>
        <a:lstStyle/>
        <a:p>
          <a:endParaRPr lang="es-ES"/>
        </a:p>
      </dgm:t>
    </dgm:pt>
    <dgm:pt modelId="{F43D399C-5B2A-4A89-B99D-5C270F46C00B}" type="sibTrans" cxnId="{9D3919B0-D897-42DF-90AC-6A535D6E1336}">
      <dgm:prSet/>
      <dgm:spPr/>
      <dgm:t>
        <a:bodyPr/>
        <a:lstStyle/>
        <a:p>
          <a:endParaRPr lang="es-ES"/>
        </a:p>
      </dgm:t>
    </dgm:pt>
    <dgm:pt modelId="{49DA7D92-18C0-4A6F-913F-6BC29F590798}" type="pres">
      <dgm:prSet presAssocID="{FBF8F0B5-4E63-4B7F-BA0C-CC623744B61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4926EEC-03A0-4B0E-B7C6-C564552E5C23}" type="pres">
      <dgm:prSet presAssocID="{38A69BA4-3318-403B-ABC6-01181F1FE3D6}" presName="root1" presStyleCnt="0"/>
      <dgm:spPr/>
    </dgm:pt>
    <dgm:pt modelId="{2CA8BA59-6F9E-428D-9246-DEF5011A6CB1}" type="pres">
      <dgm:prSet presAssocID="{38A69BA4-3318-403B-ABC6-01181F1FE3D6}" presName="LevelOneTextNode" presStyleLbl="node0" presStyleIdx="0" presStyleCnt="1" custScaleY="138121">
        <dgm:presLayoutVars>
          <dgm:chPref val="3"/>
        </dgm:presLayoutVars>
      </dgm:prSet>
      <dgm:spPr/>
    </dgm:pt>
    <dgm:pt modelId="{CECB99EB-7224-4B30-84AF-C9229379E510}" type="pres">
      <dgm:prSet presAssocID="{38A69BA4-3318-403B-ABC6-01181F1FE3D6}" presName="level2hierChild" presStyleCnt="0"/>
      <dgm:spPr/>
    </dgm:pt>
    <dgm:pt modelId="{7FADFFA9-9417-43E8-B44B-A6CE502AC77B}" type="pres">
      <dgm:prSet presAssocID="{5CDAD8FC-BB55-47BD-9ACD-C63179A97C33}" presName="conn2-1" presStyleLbl="parChTrans1D2" presStyleIdx="0" presStyleCnt="1"/>
      <dgm:spPr/>
    </dgm:pt>
    <dgm:pt modelId="{90D54856-65D3-4E4D-AD9A-1EF5BC83EC80}" type="pres">
      <dgm:prSet presAssocID="{5CDAD8FC-BB55-47BD-9ACD-C63179A97C33}" presName="connTx" presStyleLbl="parChTrans1D2" presStyleIdx="0" presStyleCnt="1"/>
      <dgm:spPr/>
    </dgm:pt>
    <dgm:pt modelId="{F1369AC9-E4B3-4341-BC9C-9DE5F8945069}" type="pres">
      <dgm:prSet presAssocID="{0F8F351E-C345-46D2-A14A-989C86B67C5C}" presName="root2" presStyleCnt="0"/>
      <dgm:spPr/>
    </dgm:pt>
    <dgm:pt modelId="{6DDCD637-A28D-45B8-9FC0-26412A625BB7}" type="pres">
      <dgm:prSet presAssocID="{0F8F351E-C345-46D2-A14A-989C86B67C5C}" presName="LevelTwoTextNode" presStyleLbl="node2" presStyleIdx="0" presStyleCnt="1" custScaleX="108641" custScaleY="140895">
        <dgm:presLayoutVars>
          <dgm:chPref val="3"/>
        </dgm:presLayoutVars>
      </dgm:prSet>
      <dgm:spPr/>
    </dgm:pt>
    <dgm:pt modelId="{485A30DC-2D60-413B-9B80-EFF92F9167B8}" type="pres">
      <dgm:prSet presAssocID="{0F8F351E-C345-46D2-A14A-989C86B67C5C}" presName="level3hierChild" presStyleCnt="0"/>
      <dgm:spPr/>
    </dgm:pt>
    <dgm:pt modelId="{EE18BDC1-0361-431E-9A9F-10C698EBB259}" type="pres">
      <dgm:prSet presAssocID="{C0AA897C-4C0E-4E0C-8A39-DBD7AB518D35}" presName="conn2-1" presStyleLbl="parChTrans1D3" presStyleIdx="0" presStyleCnt="1"/>
      <dgm:spPr/>
    </dgm:pt>
    <dgm:pt modelId="{4B2A349E-9BF4-4B8B-AE66-E97FDF97A84A}" type="pres">
      <dgm:prSet presAssocID="{C0AA897C-4C0E-4E0C-8A39-DBD7AB518D35}" presName="connTx" presStyleLbl="parChTrans1D3" presStyleIdx="0" presStyleCnt="1"/>
      <dgm:spPr/>
    </dgm:pt>
    <dgm:pt modelId="{FD573C61-E4E1-4BC5-A954-2AF29248B49E}" type="pres">
      <dgm:prSet presAssocID="{FA604D68-B92D-4E35-B27D-D3F6B9ED19F2}" presName="root2" presStyleCnt="0"/>
      <dgm:spPr/>
    </dgm:pt>
    <dgm:pt modelId="{4F322C46-92B4-47BE-BC50-1693AA6673FF}" type="pres">
      <dgm:prSet presAssocID="{FA604D68-B92D-4E35-B27D-D3F6B9ED19F2}" presName="LevelTwoTextNode" presStyleLbl="node3" presStyleIdx="0" presStyleCnt="1" custScaleY="140895" custLinFactNeighborX="1891" custLinFactNeighborY="-2049">
        <dgm:presLayoutVars>
          <dgm:chPref val="3"/>
        </dgm:presLayoutVars>
      </dgm:prSet>
      <dgm:spPr/>
    </dgm:pt>
    <dgm:pt modelId="{54D13351-C7D2-43C5-B4AC-29DFEB577426}" type="pres">
      <dgm:prSet presAssocID="{FA604D68-B92D-4E35-B27D-D3F6B9ED19F2}" presName="level3hierChild" presStyleCnt="0"/>
      <dgm:spPr/>
    </dgm:pt>
    <dgm:pt modelId="{91F1D1C4-1671-4AB3-BDDB-098C0EE056CE}" type="pres">
      <dgm:prSet presAssocID="{623C52A3-DF43-4B29-8714-F1E0260FDE63}" presName="conn2-1" presStyleLbl="parChTrans1D4" presStyleIdx="0" presStyleCnt="7"/>
      <dgm:spPr/>
    </dgm:pt>
    <dgm:pt modelId="{86BBEEFB-771E-458F-8E1C-F823DC4E4E5F}" type="pres">
      <dgm:prSet presAssocID="{623C52A3-DF43-4B29-8714-F1E0260FDE63}" presName="connTx" presStyleLbl="parChTrans1D4" presStyleIdx="0" presStyleCnt="7"/>
      <dgm:spPr/>
    </dgm:pt>
    <dgm:pt modelId="{DE9FC39B-8DE9-41A1-A232-FDA4317CAFE6}" type="pres">
      <dgm:prSet presAssocID="{98DFDCF0-05DF-44A1-8AF9-B02C2464CDD1}" presName="root2" presStyleCnt="0"/>
      <dgm:spPr/>
    </dgm:pt>
    <dgm:pt modelId="{5B0F2AB8-9DF6-416C-A073-42936BC5F492}" type="pres">
      <dgm:prSet presAssocID="{98DFDCF0-05DF-44A1-8AF9-B02C2464CDD1}" presName="LevelTwoTextNode" presStyleLbl="node4" presStyleIdx="0" presStyleCnt="7" custScaleX="91800" custScaleY="179664" custLinFactNeighborX="-8" custLinFactNeighborY="-1322">
        <dgm:presLayoutVars>
          <dgm:chPref val="3"/>
        </dgm:presLayoutVars>
      </dgm:prSet>
      <dgm:spPr/>
    </dgm:pt>
    <dgm:pt modelId="{78B158DA-592F-44F6-8871-F5B17DB10BEE}" type="pres">
      <dgm:prSet presAssocID="{98DFDCF0-05DF-44A1-8AF9-B02C2464CDD1}" presName="level3hierChild" presStyleCnt="0"/>
      <dgm:spPr/>
    </dgm:pt>
    <dgm:pt modelId="{133853B9-BD71-492D-A887-B42617E47D2C}" type="pres">
      <dgm:prSet presAssocID="{5C6DD655-5C35-4825-8786-B6EE645D0CF2}" presName="conn2-1" presStyleLbl="parChTrans1D4" presStyleIdx="1" presStyleCnt="7"/>
      <dgm:spPr/>
    </dgm:pt>
    <dgm:pt modelId="{6636E452-53BC-40D9-853E-0B04CD4A8DAE}" type="pres">
      <dgm:prSet presAssocID="{5C6DD655-5C35-4825-8786-B6EE645D0CF2}" presName="connTx" presStyleLbl="parChTrans1D4" presStyleIdx="1" presStyleCnt="7"/>
      <dgm:spPr/>
    </dgm:pt>
    <dgm:pt modelId="{45F5F122-AA78-4036-A885-66451A1E4AD7}" type="pres">
      <dgm:prSet presAssocID="{C8E8D0C4-CB05-41AC-B19D-33A319EFDE8D}" presName="root2" presStyleCnt="0"/>
      <dgm:spPr/>
    </dgm:pt>
    <dgm:pt modelId="{95060387-2771-4B14-8554-2E7FE06F3D20}" type="pres">
      <dgm:prSet presAssocID="{C8E8D0C4-CB05-41AC-B19D-33A319EFDE8D}" presName="LevelTwoTextNode" presStyleLbl="node4" presStyleIdx="1" presStyleCnt="7" custScaleY="162302" custLinFactNeighborX="2437" custLinFactNeighborY="-2320">
        <dgm:presLayoutVars>
          <dgm:chPref val="3"/>
        </dgm:presLayoutVars>
      </dgm:prSet>
      <dgm:spPr/>
    </dgm:pt>
    <dgm:pt modelId="{2DACD913-DF3A-4694-810F-9A11979D4D1C}" type="pres">
      <dgm:prSet presAssocID="{C8E8D0C4-CB05-41AC-B19D-33A319EFDE8D}" presName="level3hierChild" presStyleCnt="0"/>
      <dgm:spPr/>
    </dgm:pt>
    <dgm:pt modelId="{5BF251A6-13E5-4B96-AAA7-2842A84ED721}" type="pres">
      <dgm:prSet presAssocID="{F06F37F4-3088-44FA-AABC-8C95FF50AFA5}" presName="conn2-1" presStyleLbl="parChTrans1D4" presStyleIdx="2" presStyleCnt="7"/>
      <dgm:spPr/>
    </dgm:pt>
    <dgm:pt modelId="{2AB75F90-1846-4BF1-99A0-86BC8EA679D9}" type="pres">
      <dgm:prSet presAssocID="{F06F37F4-3088-44FA-AABC-8C95FF50AFA5}" presName="connTx" presStyleLbl="parChTrans1D4" presStyleIdx="2" presStyleCnt="7"/>
      <dgm:spPr/>
    </dgm:pt>
    <dgm:pt modelId="{6F6ECF9C-5B96-496A-91DE-09A7FA18B8C0}" type="pres">
      <dgm:prSet presAssocID="{6BD3E6BE-0BFD-4E44-88C7-2B73CA1CAB4F}" presName="root2" presStyleCnt="0"/>
      <dgm:spPr/>
    </dgm:pt>
    <dgm:pt modelId="{B023579B-3FFB-4B10-884F-D251037718CF}" type="pres">
      <dgm:prSet presAssocID="{6BD3E6BE-0BFD-4E44-88C7-2B73CA1CAB4F}" presName="LevelTwoTextNode" presStyleLbl="node4" presStyleIdx="2" presStyleCnt="7" custScaleX="125020" custScaleY="182221">
        <dgm:presLayoutVars>
          <dgm:chPref val="3"/>
        </dgm:presLayoutVars>
      </dgm:prSet>
      <dgm:spPr/>
    </dgm:pt>
    <dgm:pt modelId="{D46BEE39-7EEA-43D1-8554-70C99FBA9831}" type="pres">
      <dgm:prSet presAssocID="{6BD3E6BE-0BFD-4E44-88C7-2B73CA1CAB4F}" presName="level3hierChild" presStyleCnt="0"/>
      <dgm:spPr/>
    </dgm:pt>
    <dgm:pt modelId="{8FDCF5C4-8188-41F9-BF81-1F8D5BEF6942}" type="pres">
      <dgm:prSet presAssocID="{72AE52F3-A8BA-4758-9FA9-908F80D0E880}" presName="conn2-1" presStyleLbl="parChTrans1D4" presStyleIdx="3" presStyleCnt="7"/>
      <dgm:spPr/>
    </dgm:pt>
    <dgm:pt modelId="{6C7386FD-00D7-474F-A604-BA5C2DF0453D}" type="pres">
      <dgm:prSet presAssocID="{72AE52F3-A8BA-4758-9FA9-908F80D0E880}" presName="connTx" presStyleLbl="parChTrans1D4" presStyleIdx="3" presStyleCnt="7"/>
      <dgm:spPr/>
    </dgm:pt>
    <dgm:pt modelId="{01E1155C-8199-4986-B9D9-87C046F492B6}" type="pres">
      <dgm:prSet presAssocID="{B10D7AA3-16F4-4B7A-906F-F5D59F1D4CD1}" presName="root2" presStyleCnt="0"/>
      <dgm:spPr/>
    </dgm:pt>
    <dgm:pt modelId="{BA3E5073-80F5-4548-8525-751F5299C939}" type="pres">
      <dgm:prSet presAssocID="{B10D7AA3-16F4-4B7A-906F-F5D59F1D4CD1}" presName="LevelTwoTextNode" presStyleLbl="node4" presStyleIdx="3" presStyleCnt="7">
        <dgm:presLayoutVars>
          <dgm:chPref val="3"/>
        </dgm:presLayoutVars>
      </dgm:prSet>
      <dgm:spPr/>
    </dgm:pt>
    <dgm:pt modelId="{8DD9C408-5BC0-4236-A47F-A2483E94A4CD}" type="pres">
      <dgm:prSet presAssocID="{B10D7AA3-16F4-4B7A-906F-F5D59F1D4CD1}" presName="level3hierChild" presStyleCnt="0"/>
      <dgm:spPr/>
    </dgm:pt>
    <dgm:pt modelId="{1F30C7F3-E97E-4030-928F-0E51C67750F8}" type="pres">
      <dgm:prSet presAssocID="{66506F2B-6A10-487D-B816-BDD88FCBB261}" presName="conn2-1" presStyleLbl="parChTrans1D4" presStyleIdx="4" presStyleCnt="7"/>
      <dgm:spPr/>
    </dgm:pt>
    <dgm:pt modelId="{AEB9AD71-F155-4D97-ADDC-15EDD9ED229F}" type="pres">
      <dgm:prSet presAssocID="{66506F2B-6A10-487D-B816-BDD88FCBB261}" presName="connTx" presStyleLbl="parChTrans1D4" presStyleIdx="4" presStyleCnt="7"/>
      <dgm:spPr/>
    </dgm:pt>
    <dgm:pt modelId="{A95816FC-77A5-4F63-93CC-7B34612E36B1}" type="pres">
      <dgm:prSet presAssocID="{D59A2188-20DE-4658-91C4-8E69FFB3ABF8}" presName="root2" presStyleCnt="0"/>
      <dgm:spPr/>
    </dgm:pt>
    <dgm:pt modelId="{F0D2DC52-3EDA-45D0-9267-EB58F007BC84}" type="pres">
      <dgm:prSet presAssocID="{D59A2188-20DE-4658-91C4-8E69FFB3ABF8}" presName="LevelTwoTextNode" presStyleLbl="node4" presStyleIdx="4" presStyleCnt="7" custScaleY="189537">
        <dgm:presLayoutVars>
          <dgm:chPref val="3"/>
        </dgm:presLayoutVars>
      </dgm:prSet>
      <dgm:spPr/>
    </dgm:pt>
    <dgm:pt modelId="{A9A57F46-A11B-47CB-A250-4A580530F2D1}" type="pres">
      <dgm:prSet presAssocID="{D59A2188-20DE-4658-91C4-8E69FFB3ABF8}" presName="level3hierChild" presStyleCnt="0"/>
      <dgm:spPr/>
    </dgm:pt>
    <dgm:pt modelId="{63570F5E-5F28-4F99-800D-B260159F2798}" type="pres">
      <dgm:prSet presAssocID="{F136246D-478F-470F-B3B9-93BD03A010EA}" presName="conn2-1" presStyleLbl="parChTrans1D4" presStyleIdx="5" presStyleCnt="7"/>
      <dgm:spPr/>
    </dgm:pt>
    <dgm:pt modelId="{E8BA74E3-04E6-4D88-B24D-2FE3DECF5609}" type="pres">
      <dgm:prSet presAssocID="{F136246D-478F-470F-B3B9-93BD03A010EA}" presName="connTx" presStyleLbl="parChTrans1D4" presStyleIdx="5" presStyleCnt="7"/>
      <dgm:spPr/>
    </dgm:pt>
    <dgm:pt modelId="{6B7FFE56-0811-43CA-B865-49AD8E9F69E6}" type="pres">
      <dgm:prSet presAssocID="{A4A3A0F1-3CB8-42DC-BD8C-41B310C7129F}" presName="root2" presStyleCnt="0"/>
      <dgm:spPr/>
    </dgm:pt>
    <dgm:pt modelId="{8E66B94F-FC43-447F-AF3D-566CD3492C5B}" type="pres">
      <dgm:prSet presAssocID="{A4A3A0F1-3CB8-42DC-BD8C-41B310C7129F}" presName="LevelTwoTextNode" presStyleLbl="node4" presStyleIdx="5" presStyleCnt="7" custScaleX="130847">
        <dgm:presLayoutVars>
          <dgm:chPref val="3"/>
        </dgm:presLayoutVars>
      </dgm:prSet>
      <dgm:spPr/>
    </dgm:pt>
    <dgm:pt modelId="{BD2EF094-09D0-40FF-B94F-CC04426B468B}" type="pres">
      <dgm:prSet presAssocID="{A4A3A0F1-3CB8-42DC-BD8C-41B310C7129F}" presName="level3hierChild" presStyleCnt="0"/>
      <dgm:spPr/>
    </dgm:pt>
    <dgm:pt modelId="{9FB85798-9071-43DD-A987-51EC718AEBEA}" type="pres">
      <dgm:prSet presAssocID="{07650E5C-7277-448C-8439-493F3890191C}" presName="conn2-1" presStyleLbl="parChTrans1D4" presStyleIdx="6" presStyleCnt="7"/>
      <dgm:spPr/>
    </dgm:pt>
    <dgm:pt modelId="{855FB2A1-C63F-4BC9-9C2A-C3B6031504E5}" type="pres">
      <dgm:prSet presAssocID="{07650E5C-7277-448C-8439-493F3890191C}" presName="connTx" presStyleLbl="parChTrans1D4" presStyleIdx="6" presStyleCnt="7"/>
      <dgm:spPr/>
    </dgm:pt>
    <dgm:pt modelId="{752C7F50-2CAB-4F51-89AF-F1C521C9CC0F}" type="pres">
      <dgm:prSet presAssocID="{E3C3440B-A1D9-4865-8DB9-3F19D30A4B60}" presName="root2" presStyleCnt="0"/>
      <dgm:spPr/>
    </dgm:pt>
    <dgm:pt modelId="{2EF4DC95-EFF8-40AC-87AB-564149800678}" type="pres">
      <dgm:prSet presAssocID="{E3C3440B-A1D9-4865-8DB9-3F19D30A4B60}" presName="LevelTwoTextNode" presStyleLbl="node4" presStyleIdx="6" presStyleCnt="7">
        <dgm:presLayoutVars>
          <dgm:chPref val="3"/>
        </dgm:presLayoutVars>
      </dgm:prSet>
      <dgm:spPr/>
    </dgm:pt>
    <dgm:pt modelId="{112031C5-34CD-4DCD-85EF-0018FC5A6A9C}" type="pres">
      <dgm:prSet presAssocID="{E3C3440B-A1D9-4865-8DB9-3F19D30A4B60}" presName="level3hierChild" presStyleCnt="0"/>
      <dgm:spPr/>
    </dgm:pt>
  </dgm:ptLst>
  <dgm:cxnLst>
    <dgm:cxn modelId="{FE934A0E-D821-4F0F-823D-DB720368DE86}" srcId="{C8E8D0C4-CB05-41AC-B19D-33A319EFDE8D}" destId="{6BD3E6BE-0BFD-4E44-88C7-2B73CA1CAB4F}" srcOrd="0" destOrd="0" parTransId="{F06F37F4-3088-44FA-AABC-8C95FF50AFA5}" sibTransId="{1522F962-47CB-42B5-B8D0-9CBF67545534}"/>
    <dgm:cxn modelId="{8D56A918-D413-4250-8290-8D8422C2A5C5}" type="presOf" srcId="{66506F2B-6A10-487D-B816-BDD88FCBB261}" destId="{AEB9AD71-F155-4D97-ADDC-15EDD9ED229F}" srcOrd="1" destOrd="0" presId="urn:microsoft.com/office/officeart/2005/8/layout/hierarchy2"/>
    <dgm:cxn modelId="{523C2219-AA78-42A8-BEA0-85C6976B03E3}" srcId="{D59A2188-20DE-4658-91C4-8E69FFB3ABF8}" destId="{A4A3A0F1-3CB8-42DC-BD8C-41B310C7129F}" srcOrd="0" destOrd="0" parTransId="{F136246D-478F-470F-B3B9-93BD03A010EA}" sibTransId="{A01B5E6A-6808-4A5C-8CAF-9E24694DB53C}"/>
    <dgm:cxn modelId="{07E65F1A-F14F-4638-B9E7-7C2C20DF5704}" type="presOf" srcId="{C8E8D0C4-CB05-41AC-B19D-33A319EFDE8D}" destId="{95060387-2771-4B14-8554-2E7FE06F3D20}" srcOrd="0" destOrd="0" presId="urn:microsoft.com/office/officeart/2005/8/layout/hierarchy2"/>
    <dgm:cxn modelId="{C3EA751A-55F4-4FA9-B454-5F5CC4665F7F}" type="presOf" srcId="{5C6DD655-5C35-4825-8786-B6EE645D0CF2}" destId="{133853B9-BD71-492D-A887-B42617E47D2C}" srcOrd="0" destOrd="0" presId="urn:microsoft.com/office/officeart/2005/8/layout/hierarchy2"/>
    <dgm:cxn modelId="{44B25329-086A-4300-B6E6-0E3CE7188274}" type="presOf" srcId="{B10D7AA3-16F4-4B7A-906F-F5D59F1D4CD1}" destId="{BA3E5073-80F5-4548-8525-751F5299C939}" srcOrd="0" destOrd="0" presId="urn:microsoft.com/office/officeart/2005/8/layout/hierarchy2"/>
    <dgm:cxn modelId="{A58D4731-42B1-48BB-9DA7-E4C6447102D0}" type="presOf" srcId="{FA604D68-B92D-4E35-B27D-D3F6B9ED19F2}" destId="{4F322C46-92B4-47BE-BC50-1693AA6673FF}" srcOrd="0" destOrd="0" presId="urn:microsoft.com/office/officeart/2005/8/layout/hierarchy2"/>
    <dgm:cxn modelId="{D98FCC33-9E15-4D80-9BE7-B7C39C7ED852}" type="presOf" srcId="{D59A2188-20DE-4658-91C4-8E69FFB3ABF8}" destId="{F0D2DC52-3EDA-45D0-9267-EB58F007BC84}" srcOrd="0" destOrd="0" presId="urn:microsoft.com/office/officeart/2005/8/layout/hierarchy2"/>
    <dgm:cxn modelId="{F6C14534-CE00-4FFC-9309-53490E080486}" srcId="{FA604D68-B92D-4E35-B27D-D3F6B9ED19F2}" destId="{98DFDCF0-05DF-44A1-8AF9-B02C2464CDD1}" srcOrd="0" destOrd="0" parTransId="{623C52A3-DF43-4B29-8714-F1E0260FDE63}" sibTransId="{C087E9D0-E0B1-4A78-ACCE-B88E669A2B8B}"/>
    <dgm:cxn modelId="{D644E237-1A98-460E-AFCA-3E1292C83733}" type="presOf" srcId="{66506F2B-6A10-487D-B816-BDD88FCBB261}" destId="{1F30C7F3-E97E-4030-928F-0E51C67750F8}" srcOrd="0" destOrd="0" presId="urn:microsoft.com/office/officeart/2005/8/layout/hierarchy2"/>
    <dgm:cxn modelId="{7A25D639-9A4B-478E-B72F-C5D763F86C4D}" type="presOf" srcId="{FBF8F0B5-4E63-4B7F-BA0C-CC623744B615}" destId="{49DA7D92-18C0-4A6F-913F-6BC29F590798}" srcOrd="0" destOrd="0" presId="urn:microsoft.com/office/officeart/2005/8/layout/hierarchy2"/>
    <dgm:cxn modelId="{38151C40-E811-4C34-AA88-80F4A8643005}" type="presOf" srcId="{A4A3A0F1-3CB8-42DC-BD8C-41B310C7129F}" destId="{8E66B94F-FC43-447F-AF3D-566CD3492C5B}" srcOrd="0" destOrd="0" presId="urn:microsoft.com/office/officeart/2005/8/layout/hierarchy2"/>
    <dgm:cxn modelId="{7BE5605C-EEF6-4478-B841-A894F84FE738}" type="presOf" srcId="{F136246D-478F-470F-B3B9-93BD03A010EA}" destId="{E8BA74E3-04E6-4D88-B24D-2FE3DECF5609}" srcOrd="1" destOrd="0" presId="urn:microsoft.com/office/officeart/2005/8/layout/hierarchy2"/>
    <dgm:cxn modelId="{B77FA15C-5032-4ED9-B917-926B89035EE3}" type="presOf" srcId="{72AE52F3-A8BA-4758-9FA9-908F80D0E880}" destId="{8FDCF5C4-8188-41F9-BF81-1F8D5BEF6942}" srcOrd="0" destOrd="0" presId="urn:microsoft.com/office/officeart/2005/8/layout/hierarchy2"/>
    <dgm:cxn modelId="{CD166C63-C99F-486B-97B1-D8730018F5B6}" type="presOf" srcId="{5C6DD655-5C35-4825-8786-B6EE645D0CF2}" destId="{6636E452-53BC-40D9-853E-0B04CD4A8DAE}" srcOrd="1" destOrd="0" presId="urn:microsoft.com/office/officeart/2005/8/layout/hierarchy2"/>
    <dgm:cxn modelId="{48980C46-430C-4B01-B611-74B2CAEA7581}" type="presOf" srcId="{623C52A3-DF43-4B29-8714-F1E0260FDE63}" destId="{86BBEEFB-771E-458F-8E1C-F823DC4E4E5F}" srcOrd="1" destOrd="0" presId="urn:microsoft.com/office/officeart/2005/8/layout/hierarchy2"/>
    <dgm:cxn modelId="{B91DBC73-8C4E-41B4-8347-017EEF1258DD}" srcId="{A4A3A0F1-3CB8-42DC-BD8C-41B310C7129F}" destId="{E3C3440B-A1D9-4865-8DB9-3F19D30A4B60}" srcOrd="0" destOrd="0" parTransId="{07650E5C-7277-448C-8439-493F3890191C}" sibTransId="{51818185-EE0E-49E2-AC54-6BE89C7DC6B2}"/>
    <dgm:cxn modelId="{27018678-2E94-4975-B088-2E47C6A5F653}" type="presOf" srcId="{C0AA897C-4C0E-4E0C-8A39-DBD7AB518D35}" destId="{EE18BDC1-0361-431E-9A9F-10C698EBB259}" srcOrd="0" destOrd="0" presId="urn:microsoft.com/office/officeart/2005/8/layout/hierarchy2"/>
    <dgm:cxn modelId="{A51D597C-4888-438C-BF4A-A3E26D040D98}" srcId="{98DFDCF0-05DF-44A1-8AF9-B02C2464CDD1}" destId="{D59A2188-20DE-4658-91C4-8E69FFB3ABF8}" srcOrd="1" destOrd="0" parTransId="{66506F2B-6A10-487D-B816-BDD88FCBB261}" sibTransId="{567D175E-9E95-4506-8816-BF19C53430E8}"/>
    <dgm:cxn modelId="{0EF06E81-464A-4A5E-9F8E-4F67B91F4DF2}" type="presOf" srcId="{72AE52F3-A8BA-4758-9FA9-908F80D0E880}" destId="{6C7386FD-00D7-474F-A604-BA5C2DF0453D}" srcOrd="1" destOrd="0" presId="urn:microsoft.com/office/officeart/2005/8/layout/hierarchy2"/>
    <dgm:cxn modelId="{9BFC8381-0E7C-4C99-8299-4FB9A9CD698A}" type="presOf" srcId="{0F8F351E-C345-46D2-A14A-989C86B67C5C}" destId="{6DDCD637-A28D-45B8-9FC0-26412A625BB7}" srcOrd="0" destOrd="0" presId="urn:microsoft.com/office/officeart/2005/8/layout/hierarchy2"/>
    <dgm:cxn modelId="{071AEF82-8858-4C02-8288-CF79C01A65C3}" srcId="{FBF8F0B5-4E63-4B7F-BA0C-CC623744B615}" destId="{38A69BA4-3318-403B-ABC6-01181F1FE3D6}" srcOrd="0" destOrd="0" parTransId="{7AB64650-3BA8-43AD-93FB-E7AB3952D495}" sibTransId="{75521D96-8BB9-44AF-A293-3EACCA6F1CE9}"/>
    <dgm:cxn modelId="{98606C84-0A65-4C52-9754-1CE63AF9271B}" srcId="{0F8F351E-C345-46D2-A14A-989C86B67C5C}" destId="{FA604D68-B92D-4E35-B27D-D3F6B9ED19F2}" srcOrd="0" destOrd="0" parTransId="{C0AA897C-4C0E-4E0C-8A39-DBD7AB518D35}" sibTransId="{5681B994-B076-4013-8BD3-AE000AC67096}"/>
    <dgm:cxn modelId="{431AA58D-9182-4E2E-859E-4C06CFCB70FF}" type="presOf" srcId="{6BD3E6BE-0BFD-4E44-88C7-2B73CA1CAB4F}" destId="{B023579B-3FFB-4B10-884F-D251037718CF}" srcOrd="0" destOrd="0" presId="urn:microsoft.com/office/officeart/2005/8/layout/hierarchy2"/>
    <dgm:cxn modelId="{56045696-894D-4F5B-825A-00118E8F949F}" type="presOf" srcId="{07650E5C-7277-448C-8439-493F3890191C}" destId="{855FB2A1-C63F-4BC9-9C2A-C3B6031504E5}" srcOrd="1" destOrd="0" presId="urn:microsoft.com/office/officeart/2005/8/layout/hierarchy2"/>
    <dgm:cxn modelId="{9D3919B0-D897-42DF-90AC-6A535D6E1336}" srcId="{6BD3E6BE-0BFD-4E44-88C7-2B73CA1CAB4F}" destId="{B10D7AA3-16F4-4B7A-906F-F5D59F1D4CD1}" srcOrd="0" destOrd="0" parTransId="{72AE52F3-A8BA-4758-9FA9-908F80D0E880}" sibTransId="{F43D399C-5B2A-4A89-B99D-5C270F46C00B}"/>
    <dgm:cxn modelId="{E22D18B1-35BA-407A-8F46-913D0AB474D0}" srcId="{38A69BA4-3318-403B-ABC6-01181F1FE3D6}" destId="{0F8F351E-C345-46D2-A14A-989C86B67C5C}" srcOrd="0" destOrd="0" parTransId="{5CDAD8FC-BB55-47BD-9ACD-C63179A97C33}" sibTransId="{19A81EF3-BF02-45FD-AFC7-8412D4987450}"/>
    <dgm:cxn modelId="{B40126BC-0A3F-497C-8096-D91F5160F369}" type="presOf" srcId="{38A69BA4-3318-403B-ABC6-01181F1FE3D6}" destId="{2CA8BA59-6F9E-428D-9246-DEF5011A6CB1}" srcOrd="0" destOrd="0" presId="urn:microsoft.com/office/officeart/2005/8/layout/hierarchy2"/>
    <dgm:cxn modelId="{4BE75DC6-7D38-4E1F-9B5E-DB1B5CB7E942}" type="presOf" srcId="{C0AA897C-4C0E-4E0C-8A39-DBD7AB518D35}" destId="{4B2A349E-9BF4-4B8B-AE66-E97FDF97A84A}" srcOrd="1" destOrd="0" presId="urn:microsoft.com/office/officeart/2005/8/layout/hierarchy2"/>
    <dgm:cxn modelId="{C343C2DD-DECF-4AB1-94AC-146E295E7C82}" type="presOf" srcId="{F136246D-478F-470F-B3B9-93BD03A010EA}" destId="{63570F5E-5F28-4F99-800D-B260159F2798}" srcOrd="0" destOrd="0" presId="urn:microsoft.com/office/officeart/2005/8/layout/hierarchy2"/>
    <dgm:cxn modelId="{A4A08EE1-9245-4B77-9DC6-CE87B6D1A354}" type="presOf" srcId="{F06F37F4-3088-44FA-AABC-8C95FF50AFA5}" destId="{2AB75F90-1846-4BF1-99A0-86BC8EA679D9}" srcOrd="1" destOrd="0" presId="urn:microsoft.com/office/officeart/2005/8/layout/hierarchy2"/>
    <dgm:cxn modelId="{DB9F5FE4-441E-444E-A236-FF31AED22783}" srcId="{98DFDCF0-05DF-44A1-8AF9-B02C2464CDD1}" destId="{C8E8D0C4-CB05-41AC-B19D-33A319EFDE8D}" srcOrd="0" destOrd="0" parTransId="{5C6DD655-5C35-4825-8786-B6EE645D0CF2}" sibTransId="{17CF03B9-B585-482A-ADA1-E65D4439CDBF}"/>
    <dgm:cxn modelId="{6D065BE7-6C3E-4A70-BC04-6F53BE6E3883}" type="presOf" srcId="{07650E5C-7277-448C-8439-493F3890191C}" destId="{9FB85798-9071-43DD-A987-51EC718AEBEA}" srcOrd="0" destOrd="0" presId="urn:microsoft.com/office/officeart/2005/8/layout/hierarchy2"/>
    <dgm:cxn modelId="{9BACC7EC-768E-4768-9AE3-401C8A9D5C7F}" type="presOf" srcId="{623C52A3-DF43-4B29-8714-F1E0260FDE63}" destId="{91F1D1C4-1671-4AB3-BDDB-098C0EE056CE}" srcOrd="0" destOrd="0" presId="urn:microsoft.com/office/officeart/2005/8/layout/hierarchy2"/>
    <dgm:cxn modelId="{21979FF7-CE54-41E0-8497-BC0A5A504539}" type="presOf" srcId="{F06F37F4-3088-44FA-AABC-8C95FF50AFA5}" destId="{5BF251A6-13E5-4B96-AAA7-2842A84ED721}" srcOrd="0" destOrd="0" presId="urn:microsoft.com/office/officeart/2005/8/layout/hierarchy2"/>
    <dgm:cxn modelId="{9C5BD9F9-BECE-40AB-BDE9-EF5F5488D7D8}" type="presOf" srcId="{5CDAD8FC-BB55-47BD-9ACD-C63179A97C33}" destId="{90D54856-65D3-4E4D-AD9A-1EF5BC83EC80}" srcOrd="1" destOrd="0" presId="urn:microsoft.com/office/officeart/2005/8/layout/hierarchy2"/>
    <dgm:cxn modelId="{2ADB26FE-5BB4-4AE9-A379-75336AB8843E}" type="presOf" srcId="{98DFDCF0-05DF-44A1-8AF9-B02C2464CDD1}" destId="{5B0F2AB8-9DF6-416C-A073-42936BC5F492}" srcOrd="0" destOrd="0" presId="urn:microsoft.com/office/officeart/2005/8/layout/hierarchy2"/>
    <dgm:cxn modelId="{EB404CFE-F4B8-429B-9607-575AD7EF8668}" type="presOf" srcId="{5CDAD8FC-BB55-47BD-9ACD-C63179A97C33}" destId="{7FADFFA9-9417-43E8-B44B-A6CE502AC77B}" srcOrd="0" destOrd="0" presId="urn:microsoft.com/office/officeart/2005/8/layout/hierarchy2"/>
    <dgm:cxn modelId="{058D24FF-88A7-4F25-9A48-8E0AF70034F1}" type="presOf" srcId="{E3C3440B-A1D9-4865-8DB9-3F19D30A4B60}" destId="{2EF4DC95-EFF8-40AC-87AB-564149800678}" srcOrd="0" destOrd="0" presId="urn:microsoft.com/office/officeart/2005/8/layout/hierarchy2"/>
    <dgm:cxn modelId="{401B6306-4326-4B34-815E-2708E26202B9}" type="presParOf" srcId="{49DA7D92-18C0-4A6F-913F-6BC29F590798}" destId="{D4926EEC-03A0-4B0E-B7C6-C564552E5C23}" srcOrd="0" destOrd="0" presId="urn:microsoft.com/office/officeart/2005/8/layout/hierarchy2"/>
    <dgm:cxn modelId="{F11DCF7B-6C25-4600-9039-1C2409E18581}" type="presParOf" srcId="{D4926EEC-03A0-4B0E-B7C6-C564552E5C23}" destId="{2CA8BA59-6F9E-428D-9246-DEF5011A6CB1}" srcOrd="0" destOrd="0" presId="urn:microsoft.com/office/officeart/2005/8/layout/hierarchy2"/>
    <dgm:cxn modelId="{79DAD31E-ADCE-47B5-A1CD-5BBDDD6C4360}" type="presParOf" srcId="{D4926EEC-03A0-4B0E-B7C6-C564552E5C23}" destId="{CECB99EB-7224-4B30-84AF-C9229379E510}" srcOrd="1" destOrd="0" presId="urn:microsoft.com/office/officeart/2005/8/layout/hierarchy2"/>
    <dgm:cxn modelId="{8735CDD1-2C7F-4E54-8326-EB354F11415B}" type="presParOf" srcId="{CECB99EB-7224-4B30-84AF-C9229379E510}" destId="{7FADFFA9-9417-43E8-B44B-A6CE502AC77B}" srcOrd="0" destOrd="0" presId="urn:microsoft.com/office/officeart/2005/8/layout/hierarchy2"/>
    <dgm:cxn modelId="{0C4BA324-EE5B-4913-91D5-D3012EF0D3DF}" type="presParOf" srcId="{7FADFFA9-9417-43E8-B44B-A6CE502AC77B}" destId="{90D54856-65D3-4E4D-AD9A-1EF5BC83EC80}" srcOrd="0" destOrd="0" presId="urn:microsoft.com/office/officeart/2005/8/layout/hierarchy2"/>
    <dgm:cxn modelId="{7642FAFC-6D56-4B7D-A722-34E539EDCFBA}" type="presParOf" srcId="{CECB99EB-7224-4B30-84AF-C9229379E510}" destId="{F1369AC9-E4B3-4341-BC9C-9DE5F8945069}" srcOrd="1" destOrd="0" presId="urn:microsoft.com/office/officeart/2005/8/layout/hierarchy2"/>
    <dgm:cxn modelId="{2AE53F52-DC65-4426-97F2-50E0756E9FD9}" type="presParOf" srcId="{F1369AC9-E4B3-4341-BC9C-9DE5F8945069}" destId="{6DDCD637-A28D-45B8-9FC0-26412A625BB7}" srcOrd="0" destOrd="0" presId="urn:microsoft.com/office/officeart/2005/8/layout/hierarchy2"/>
    <dgm:cxn modelId="{6F51D1E1-0FE4-417B-93DA-8A2E56718D5D}" type="presParOf" srcId="{F1369AC9-E4B3-4341-BC9C-9DE5F8945069}" destId="{485A30DC-2D60-413B-9B80-EFF92F9167B8}" srcOrd="1" destOrd="0" presId="urn:microsoft.com/office/officeart/2005/8/layout/hierarchy2"/>
    <dgm:cxn modelId="{93EE17A4-A229-4A41-A6D4-C97D16FE0C90}" type="presParOf" srcId="{485A30DC-2D60-413B-9B80-EFF92F9167B8}" destId="{EE18BDC1-0361-431E-9A9F-10C698EBB259}" srcOrd="0" destOrd="0" presId="urn:microsoft.com/office/officeart/2005/8/layout/hierarchy2"/>
    <dgm:cxn modelId="{6A053B51-E07E-488D-B92F-E677348B9E12}" type="presParOf" srcId="{EE18BDC1-0361-431E-9A9F-10C698EBB259}" destId="{4B2A349E-9BF4-4B8B-AE66-E97FDF97A84A}" srcOrd="0" destOrd="0" presId="urn:microsoft.com/office/officeart/2005/8/layout/hierarchy2"/>
    <dgm:cxn modelId="{8B2F9C35-3F18-4EE7-BFD5-C782F66FD260}" type="presParOf" srcId="{485A30DC-2D60-413B-9B80-EFF92F9167B8}" destId="{FD573C61-E4E1-4BC5-A954-2AF29248B49E}" srcOrd="1" destOrd="0" presId="urn:microsoft.com/office/officeart/2005/8/layout/hierarchy2"/>
    <dgm:cxn modelId="{477EB1D8-1C94-4355-A9B3-815F01B25AF7}" type="presParOf" srcId="{FD573C61-E4E1-4BC5-A954-2AF29248B49E}" destId="{4F322C46-92B4-47BE-BC50-1693AA6673FF}" srcOrd="0" destOrd="0" presId="urn:microsoft.com/office/officeart/2005/8/layout/hierarchy2"/>
    <dgm:cxn modelId="{5B51BE03-215A-4893-8663-2A1F42BF8C20}" type="presParOf" srcId="{FD573C61-E4E1-4BC5-A954-2AF29248B49E}" destId="{54D13351-C7D2-43C5-B4AC-29DFEB577426}" srcOrd="1" destOrd="0" presId="urn:microsoft.com/office/officeart/2005/8/layout/hierarchy2"/>
    <dgm:cxn modelId="{79975323-C758-4150-A852-ADDDEB3043AB}" type="presParOf" srcId="{54D13351-C7D2-43C5-B4AC-29DFEB577426}" destId="{91F1D1C4-1671-4AB3-BDDB-098C0EE056CE}" srcOrd="0" destOrd="0" presId="urn:microsoft.com/office/officeart/2005/8/layout/hierarchy2"/>
    <dgm:cxn modelId="{E767F15C-B0CE-48A5-B8DF-6DB58DBAE117}" type="presParOf" srcId="{91F1D1C4-1671-4AB3-BDDB-098C0EE056CE}" destId="{86BBEEFB-771E-458F-8E1C-F823DC4E4E5F}" srcOrd="0" destOrd="0" presId="urn:microsoft.com/office/officeart/2005/8/layout/hierarchy2"/>
    <dgm:cxn modelId="{64F3B20E-E09F-4733-9CF8-5EA05F43E8EB}" type="presParOf" srcId="{54D13351-C7D2-43C5-B4AC-29DFEB577426}" destId="{DE9FC39B-8DE9-41A1-A232-FDA4317CAFE6}" srcOrd="1" destOrd="0" presId="urn:microsoft.com/office/officeart/2005/8/layout/hierarchy2"/>
    <dgm:cxn modelId="{43FDBAE6-2AD6-4147-BF79-1C0FB6425685}" type="presParOf" srcId="{DE9FC39B-8DE9-41A1-A232-FDA4317CAFE6}" destId="{5B0F2AB8-9DF6-416C-A073-42936BC5F492}" srcOrd="0" destOrd="0" presId="urn:microsoft.com/office/officeart/2005/8/layout/hierarchy2"/>
    <dgm:cxn modelId="{C2E3B6EF-6E09-40FC-81C3-D280308484A3}" type="presParOf" srcId="{DE9FC39B-8DE9-41A1-A232-FDA4317CAFE6}" destId="{78B158DA-592F-44F6-8871-F5B17DB10BEE}" srcOrd="1" destOrd="0" presId="urn:microsoft.com/office/officeart/2005/8/layout/hierarchy2"/>
    <dgm:cxn modelId="{94AE1820-2D79-4AE5-9F3F-AF88B8058DE5}" type="presParOf" srcId="{78B158DA-592F-44F6-8871-F5B17DB10BEE}" destId="{133853B9-BD71-492D-A887-B42617E47D2C}" srcOrd="0" destOrd="0" presId="urn:microsoft.com/office/officeart/2005/8/layout/hierarchy2"/>
    <dgm:cxn modelId="{033CB29E-2364-4AD7-8FE9-EE7AACD81604}" type="presParOf" srcId="{133853B9-BD71-492D-A887-B42617E47D2C}" destId="{6636E452-53BC-40D9-853E-0B04CD4A8DAE}" srcOrd="0" destOrd="0" presId="urn:microsoft.com/office/officeart/2005/8/layout/hierarchy2"/>
    <dgm:cxn modelId="{DA77D870-B83A-4F65-8756-2BC2C7E58957}" type="presParOf" srcId="{78B158DA-592F-44F6-8871-F5B17DB10BEE}" destId="{45F5F122-AA78-4036-A885-66451A1E4AD7}" srcOrd="1" destOrd="0" presId="urn:microsoft.com/office/officeart/2005/8/layout/hierarchy2"/>
    <dgm:cxn modelId="{779F1385-0D24-4E0A-B006-23301BD39824}" type="presParOf" srcId="{45F5F122-AA78-4036-A885-66451A1E4AD7}" destId="{95060387-2771-4B14-8554-2E7FE06F3D20}" srcOrd="0" destOrd="0" presId="urn:microsoft.com/office/officeart/2005/8/layout/hierarchy2"/>
    <dgm:cxn modelId="{989C469D-9558-44DF-8E5F-445A52888689}" type="presParOf" srcId="{45F5F122-AA78-4036-A885-66451A1E4AD7}" destId="{2DACD913-DF3A-4694-810F-9A11979D4D1C}" srcOrd="1" destOrd="0" presId="urn:microsoft.com/office/officeart/2005/8/layout/hierarchy2"/>
    <dgm:cxn modelId="{CC3377E0-670A-4558-B667-421E0F5BD345}" type="presParOf" srcId="{2DACD913-DF3A-4694-810F-9A11979D4D1C}" destId="{5BF251A6-13E5-4B96-AAA7-2842A84ED721}" srcOrd="0" destOrd="0" presId="urn:microsoft.com/office/officeart/2005/8/layout/hierarchy2"/>
    <dgm:cxn modelId="{089280FF-F1D5-4DEC-ADC5-59678B02373D}" type="presParOf" srcId="{5BF251A6-13E5-4B96-AAA7-2842A84ED721}" destId="{2AB75F90-1846-4BF1-99A0-86BC8EA679D9}" srcOrd="0" destOrd="0" presId="urn:microsoft.com/office/officeart/2005/8/layout/hierarchy2"/>
    <dgm:cxn modelId="{B55D4DA3-DD84-43AD-80C2-AFDEF774B96F}" type="presParOf" srcId="{2DACD913-DF3A-4694-810F-9A11979D4D1C}" destId="{6F6ECF9C-5B96-496A-91DE-09A7FA18B8C0}" srcOrd="1" destOrd="0" presId="urn:microsoft.com/office/officeart/2005/8/layout/hierarchy2"/>
    <dgm:cxn modelId="{0767FCCE-5E93-4128-BD02-E0AFD86765DE}" type="presParOf" srcId="{6F6ECF9C-5B96-496A-91DE-09A7FA18B8C0}" destId="{B023579B-3FFB-4B10-884F-D251037718CF}" srcOrd="0" destOrd="0" presId="urn:microsoft.com/office/officeart/2005/8/layout/hierarchy2"/>
    <dgm:cxn modelId="{8589F1E8-F5F8-4098-8D40-F1D5D28B8C1D}" type="presParOf" srcId="{6F6ECF9C-5B96-496A-91DE-09A7FA18B8C0}" destId="{D46BEE39-7EEA-43D1-8554-70C99FBA9831}" srcOrd="1" destOrd="0" presId="urn:microsoft.com/office/officeart/2005/8/layout/hierarchy2"/>
    <dgm:cxn modelId="{B310DD83-90D2-40BE-951A-7BF03EA0E131}" type="presParOf" srcId="{D46BEE39-7EEA-43D1-8554-70C99FBA9831}" destId="{8FDCF5C4-8188-41F9-BF81-1F8D5BEF6942}" srcOrd="0" destOrd="0" presId="urn:microsoft.com/office/officeart/2005/8/layout/hierarchy2"/>
    <dgm:cxn modelId="{D165C63B-2B80-476E-BF4A-3C489CA046E5}" type="presParOf" srcId="{8FDCF5C4-8188-41F9-BF81-1F8D5BEF6942}" destId="{6C7386FD-00D7-474F-A604-BA5C2DF0453D}" srcOrd="0" destOrd="0" presId="urn:microsoft.com/office/officeart/2005/8/layout/hierarchy2"/>
    <dgm:cxn modelId="{2B86F0F3-F897-4D2F-9AD6-E820BCCD4035}" type="presParOf" srcId="{D46BEE39-7EEA-43D1-8554-70C99FBA9831}" destId="{01E1155C-8199-4986-B9D9-87C046F492B6}" srcOrd="1" destOrd="0" presId="urn:microsoft.com/office/officeart/2005/8/layout/hierarchy2"/>
    <dgm:cxn modelId="{9FFBE00A-11F4-404F-ACBF-2E18FC82C7F3}" type="presParOf" srcId="{01E1155C-8199-4986-B9D9-87C046F492B6}" destId="{BA3E5073-80F5-4548-8525-751F5299C939}" srcOrd="0" destOrd="0" presId="urn:microsoft.com/office/officeart/2005/8/layout/hierarchy2"/>
    <dgm:cxn modelId="{8E1EA30E-85A6-4191-8AD2-E8231391FE4A}" type="presParOf" srcId="{01E1155C-8199-4986-B9D9-87C046F492B6}" destId="{8DD9C408-5BC0-4236-A47F-A2483E94A4CD}" srcOrd="1" destOrd="0" presId="urn:microsoft.com/office/officeart/2005/8/layout/hierarchy2"/>
    <dgm:cxn modelId="{D9F27AA6-151C-4140-B210-033C2180637A}" type="presParOf" srcId="{78B158DA-592F-44F6-8871-F5B17DB10BEE}" destId="{1F30C7F3-E97E-4030-928F-0E51C67750F8}" srcOrd="2" destOrd="0" presId="urn:microsoft.com/office/officeart/2005/8/layout/hierarchy2"/>
    <dgm:cxn modelId="{20DF7D56-821D-4D78-80EE-14C6806D1AE6}" type="presParOf" srcId="{1F30C7F3-E97E-4030-928F-0E51C67750F8}" destId="{AEB9AD71-F155-4D97-ADDC-15EDD9ED229F}" srcOrd="0" destOrd="0" presId="urn:microsoft.com/office/officeart/2005/8/layout/hierarchy2"/>
    <dgm:cxn modelId="{0E313A03-79D1-4A1E-966E-A6D9FD2CCB31}" type="presParOf" srcId="{78B158DA-592F-44F6-8871-F5B17DB10BEE}" destId="{A95816FC-77A5-4F63-93CC-7B34612E36B1}" srcOrd="3" destOrd="0" presId="urn:microsoft.com/office/officeart/2005/8/layout/hierarchy2"/>
    <dgm:cxn modelId="{BAB020D3-E889-4C33-9AA8-7C10D6459D77}" type="presParOf" srcId="{A95816FC-77A5-4F63-93CC-7B34612E36B1}" destId="{F0D2DC52-3EDA-45D0-9267-EB58F007BC84}" srcOrd="0" destOrd="0" presId="urn:microsoft.com/office/officeart/2005/8/layout/hierarchy2"/>
    <dgm:cxn modelId="{868F8DB0-BBAA-44AF-A9E0-7E43341E7534}" type="presParOf" srcId="{A95816FC-77A5-4F63-93CC-7B34612E36B1}" destId="{A9A57F46-A11B-47CB-A250-4A580530F2D1}" srcOrd="1" destOrd="0" presId="urn:microsoft.com/office/officeart/2005/8/layout/hierarchy2"/>
    <dgm:cxn modelId="{14EEFAC3-3A63-40A5-A691-FD66DCE2CB75}" type="presParOf" srcId="{A9A57F46-A11B-47CB-A250-4A580530F2D1}" destId="{63570F5E-5F28-4F99-800D-B260159F2798}" srcOrd="0" destOrd="0" presId="urn:microsoft.com/office/officeart/2005/8/layout/hierarchy2"/>
    <dgm:cxn modelId="{3698B790-0E83-495E-8B7C-ADFF68CAE13D}" type="presParOf" srcId="{63570F5E-5F28-4F99-800D-B260159F2798}" destId="{E8BA74E3-04E6-4D88-B24D-2FE3DECF5609}" srcOrd="0" destOrd="0" presId="urn:microsoft.com/office/officeart/2005/8/layout/hierarchy2"/>
    <dgm:cxn modelId="{1A46D01F-CD41-4302-8B0E-1682213949F2}" type="presParOf" srcId="{A9A57F46-A11B-47CB-A250-4A580530F2D1}" destId="{6B7FFE56-0811-43CA-B865-49AD8E9F69E6}" srcOrd="1" destOrd="0" presId="urn:microsoft.com/office/officeart/2005/8/layout/hierarchy2"/>
    <dgm:cxn modelId="{E939D5F0-F052-4BEA-AC83-C2F40ADEA562}" type="presParOf" srcId="{6B7FFE56-0811-43CA-B865-49AD8E9F69E6}" destId="{8E66B94F-FC43-447F-AF3D-566CD3492C5B}" srcOrd="0" destOrd="0" presId="urn:microsoft.com/office/officeart/2005/8/layout/hierarchy2"/>
    <dgm:cxn modelId="{E337932B-E0F6-45C7-839B-2EA9F19A942E}" type="presParOf" srcId="{6B7FFE56-0811-43CA-B865-49AD8E9F69E6}" destId="{BD2EF094-09D0-40FF-B94F-CC04426B468B}" srcOrd="1" destOrd="0" presId="urn:microsoft.com/office/officeart/2005/8/layout/hierarchy2"/>
    <dgm:cxn modelId="{0274D856-8736-407A-A28D-96A5808B4A29}" type="presParOf" srcId="{BD2EF094-09D0-40FF-B94F-CC04426B468B}" destId="{9FB85798-9071-43DD-A987-51EC718AEBEA}" srcOrd="0" destOrd="0" presId="urn:microsoft.com/office/officeart/2005/8/layout/hierarchy2"/>
    <dgm:cxn modelId="{63986856-1C09-4562-A8FE-B0082F179A82}" type="presParOf" srcId="{9FB85798-9071-43DD-A987-51EC718AEBEA}" destId="{855FB2A1-C63F-4BC9-9C2A-C3B6031504E5}" srcOrd="0" destOrd="0" presId="urn:microsoft.com/office/officeart/2005/8/layout/hierarchy2"/>
    <dgm:cxn modelId="{E3807EF2-7B8A-4333-B52D-E68864C0E546}" type="presParOf" srcId="{BD2EF094-09D0-40FF-B94F-CC04426B468B}" destId="{752C7F50-2CAB-4F51-89AF-F1C521C9CC0F}" srcOrd="1" destOrd="0" presId="urn:microsoft.com/office/officeart/2005/8/layout/hierarchy2"/>
    <dgm:cxn modelId="{C04F0A23-8A80-48B2-88F3-CB0E3391296A}" type="presParOf" srcId="{752C7F50-2CAB-4F51-89AF-F1C521C9CC0F}" destId="{2EF4DC95-EFF8-40AC-87AB-564149800678}" srcOrd="0" destOrd="0" presId="urn:microsoft.com/office/officeart/2005/8/layout/hierarchy2"/>
    <dgm:cxn modelId="{0A97D47F-92FA-427C-9FCC-9E9B5E9A5812}" type="presParOf" srcId="{752C7F50-2CAB-4F51-89AF-F1C521C9CC0F}" destId="{112031C5-34CD-4DCD-85EF-0018FC5A6A9C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10F927-9B57-4AA5-9C91-0464F96D6DD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A18CA7D-B97D-4AFF-B8CB-BA697D1DF62D}">
      <dgm:prSet phldrT="[Texto]" custT="1"/>
      <dgm:spPr/>
      <dgm:t>
        <a:bodyPr/>
        <a:lstStyle/>
        <a:p>
          <a:r>
            <a:rPr lang="es-ES" sz="1400" dirty="0">
              <a:latin typeface="Montserrat" panose="00000500000000000000" pitchFamily="2" charset="0"/>
            </a:rPr>
            <a:t>FINALIZADA LA EVALUACION</a:t>
          </a:r>
        </a:p>
      </dgm:t>
    </dgm:pt>
    <dgm:pt modelId="{9BC90BC2-2FAA-46CB-9CF0-A33A87110978}" type="parTrans" cxnId="{1B07BE13-545C-4588-8AF4-1DBA5527C8DA}">
      <dgm:prSet/>
      <dgm:spPr/>
      <dgm:t>
        <a:bodyPr/>
        <a:lstStyle/>
        <a:p>
          <a:endParaRPr lang="es-ES" sz="1400">
            <a:latin typeface="Montserrat" panose="00000500000000000000" pitchFamily="2" charset="0"/>
          </a:endParaRPr>
        </a:p>
      </dgm:t>
    </dgm:pt>
    <dgm:pt modelId="{1BE8EFD8-3A54-4F66-8253-28CD5D025A2C}" type="sibTrans" cxnId="{1B07BE13-545C-4588-8AF4-1DBA5527C8DA}">
      <dgm:prSet/>
      <dgm:spPr/>
      <dgm:t>
        <a:bodyPr/>
        <a:lstStyle/>
        <a:p>
          <a:endParaRPr lang="es-ES" sz="1400">
            <a:latin typeface="Montserrat" panose="00000500000000000000" pitchFamily="2" charset="0"/>
          </a:endParaRPr>
        </a:p>
      </dgm:t>
    </dgm:pt>
    <dgm:pt modelId="{2ED7EA79-B9E8-47D7-BDB7-A34064A29348}">
      <dgm:prSet phldrT="[Texto]" custT="1"/>
      <dgm:spPr/>
      <dgm:t>
        <a:bodyPr/>
        <a:lstStyle/>
        <a:p>
          <a:r>
            <a:rPr lang="es-ES" sz="1400" dirty="0">
              <a:latin typeface="Montserrat" panose="00000500000000000000" pitchFamily="2" charset="0"/>
            </a:rPr>
            <a:t>Desde evaluación: </a:t>
          </a:r>
        </a:p>
        <a:p>
          <a:r>
            <a:rPr lang="es-ES" sz="1400" dirty="0">
              <a:latin typeface="Montserrat" panose="00000500000000000000" pitchFamily="2" charset="0"/>
            </a:rPr>
            <a:t>Envío correo informativo con lo que no tiene ORG/LOC* </a:t>
          </a:r>
        </a:p>
        <a:p>
          <a:r>
            <a:rPr lang="es-ES" sz="1400" dirty="0">
              <a:latin typeface="Montserrat" panose="00000500000000000000" pitchFamily="2" charset="0"/>
            </a:rPr>
            <a:t>A altas diccionarios (revisión)</a:t>
          </a:r>
        </a:p>
        <a:p>
          <a:r>
            <a:rPr lang="es-ES" sz="1400" dirty="0">
              <a:latin typeface="Montserrat" panose="00000500000000000000" pitchFamily="2" charset="0"/>
            </a:rPr>
            <a:t>A oficiado (información)</a:t>
          </a:r>
        </a:p>
      </dgm:t>
    </dgm:pt>
    <dgm:pt modelId="{764561B4-9D52-434E-ADDA-519698A56DC8}" type="parTrans" cxnId="{417BF6BB-36CB-4EF8-92BA-4251BD0BA22C}">
      <dgm:prSet custT="1"/>
      <dgm:spPr/>
      <dgm:t>
        <a:bodyPr/>
        <a:lstStyle/>
        <a:p>
          <a:endParaRPr lang="es-ES" sz="1400" dirty="0">
            <a:latin typeface="Montserrat" panose="00000500000000000000" pitchFamily="2" charset="0"/>
          </a:endParaRPr>
        </a:p>
      </dgm:t>
    </dgm:pt>
    <dgm:pt modelId="{3C375D21-2F44-4091-98B1-8BD10F6CA670}" type="sibTrans" cxnId="{417BF6BB-36CB-4EF8-92BA-4251BD0BA22C}">
      <dgm:prSet/>
      <dgm:spPr/>
      <dgm:t>
        <a:bodyPr/>
        <a:lstStyle/>
        <a:p>
          <a:endParaRPr lang="es-ES" sz="1400">
            <a:latin typeface="Montserrat" panose="00000500000000000000" pitchFamily="2" charset="0"/>
          </a:endParaRPr>
        </a:p>
      </dgm:t>
    </dgm:pt>
    <dgm:pt modelId="{FBBBAC2E-C29C-4810-AA31-2B72B68B57CD}">
      <dgm:prSet phldrT="[Texto]" custT="1"/>
      <dgm:spPr/>
      <dgm:t>
        <a:bodyPr/>
        <a:lstStyle/>
        <a:p>
          <a:r>
            <a:rPr lang="es-ES" sz="1200" dirty="0">
              <a:latin typeface="Montserrat" panose="00000500000000000000" pitchFamily="2" charset="0"/>
            </a:rPr>
            <a:t>REVISION ADMINISTRATIVA</a:t>
          </a:r>
        </a:p>
      </dgm:t>
    </dgm:pt>
    <dgm:pt modelId="{0C697D2C-65C3-4772-89E5-E03AE29D041C}" type="parTrans" cxnId="{038D1903-7E00-41E0-8553-D30B6B97101B}">
      <dgm:prSet custT="1"/>
      <dgm:spPr/>
      <dgm:t>
        <a:bodyPr/>
        <a:lstStyle/>
        <a:p>
          <a:endParaRPr lang="es-ES" sz="1400" dirty="0">
            <a:latin typeface="Montserrat" panose="00000500000000000000" pitchFamily="2" charset="0"/>
          </a:endParaRPr>
        </a:p>
      </dgm:t>
    </dgm:pt>
    <dgm:pt modelId="{F70A5BC8-839F-4797-953C-C7A5CAD421AE}" type="sibTrans" cxnId="{038D1903-7E00-41E0-8553-D30B6B97101B}">
      <dgm:prSet/>
      <dgm:spPr/>
      <dgm:t>
        <a:bodyPr/>
        <a:lstStyle/>
        <a:p>
          <a:endParaRPr lang="es-ES" sz="1400">
            <a:latin typeface="Montserrat" panose="00000500000000000000" pitchFamily="2" charset="0"/>
          </a:endParaRPr>
        </a:p>
      </dgm:t>
    </dgm:pt>
    <dgm:pt modelId="{200E9A2A-0C4F-430A-BC50-45A706E917E2}">
      <dgm:prSet custT="1"/>
      <dgm:spPr/>
      <dgm:t>
        <a:bodyPr/>
        <a:lstStyle/>
        <a:p>
          <a:r>
            <a:rPr lang="es-ES" sz="1200" dirty="0">
              <a:latin typeface="Montserrat" panose="00000500000000000000" pitchFamily="2" charset="0"/>
            </a:rPr>
            <a:t>ENVIO A NORMALIZACION</a:t>
          </a:r>
        </a:p>
      </dgm:t>
    </dgm:pt>
    <dgm:pt modelId="{D3619A8D-B27B-464D-B9CF-2FE89F4F9D23}" type="parTrans" cxnId="{8197C3DD-5977-4DC8-B6D0-74E54A5AACFB}">
      <dgm:prSet custT="1"/>
      <dgm:spPr/>
      <dgm:t>
        <a:bodyPr/>
        <a:lstStyle/>
        <a:p>
          <a:endParaRPr lang="es-ES" sz="1400" dirty="0">
            <a:latin typeface="Montserrat" panose="00000500000000000000" pitchFamily="2" charset="0"/>
          </a:endParaRPr>
        </a:p>
      </dgm:t>
    </dgm:pt>
    <dgm:pt modelId="{62A9FDB3-0D16-4831-80EA-E3526134323A}" type="sibTrans" cxnId="{8197C3DD-5977-4DC8-B6D0-74E54A5AACFB}">
      <dgm:prSet/>
      <dgm:spPr/>
      <dgm:t>
        <a:bodyPr/>
        <a:lstStyle/>
        <a:p>
          <a:endParaRPr lang="es-ES" sz="1400">
            <a:latin typeface="Montserrat" panose="00000500000000000000" pitchFamily="2" charset="0"/>
          </a:endParaRPr>
        </a:p>
      </dgm:t>
    </dgm:pt>
    <dgm:pt modelId="{17D39B38-4DFB-4658-B625-9D47BEADC353}">
      <dgm:prSet custT="1"/>
      <dgm:spPr/>
      <dgm:t>
        <a:bodyPr/>
        <a:lstStyle/>
        <a:p>
          <a:r>
            <a:rPr lang="es-ES" sz="1400" dirty="0">
              <a:latin typeface="Montserrat" panose="00000500000000000000" pitchFamily="2" charset="0"/>
            </a:rPr>
            <a:t>VALIDACIÓN DE LAS ENTIDADES – OMS </a:t>
          </a:r>
        </a:p>
        <a:p>
          <a:r>
            <a:rPr lang="es-ES" sz="1400" dirty="0">
              <a:latin typeface="Montserrat" panose="00000500000000000000" pitchFamily="2" charset="0"/>
            </a:rPr>
            <a:t>(paso de Normalización a Oficiado, para que se envíe a firma)</a:t>
          </a:r>
        </a:p>
      </dgm:t>
    </dgm:pt>
    <dgm:pt modelId="{560E5196-FD1A-47CD-94B3-6A2B0FA4A580}" type="parTrans" cxnId="{D1C1493E-5130-4974-9113-93252CEC31E7}">
      <dgm:prSet custT="1"/>
      <dgm:spPr/>
      <dgm:t>
        <a:bodyPr/>
        <a:lstStyle/>
        <a:p>
          <a:endParaRPr lang="es-ES" sz="1400" dirty="0">
            <a:latin typeface="Montserrat" panose="00000500000000000000" pitchFamily="2" charset="0"/>
          </a:endParaRPr>
        </a:p>
      </dgm:t>
    </dgm:pt>
    <dgm:pt modelId="{FA6BA072-0922-44AF-AC89-29ED4B611506}" type="sibTrans" cxnId="{D1C1493E-5130-4974-9113-93252CEC31E7}">
      <dgm:prSet/>
      <dgm:spPr/>
      <dgm:t>
        <a:bodyPr/>
        <a:lstStyle/>
        <a:p>
          <a:endParaRPr lang="es-ES" sz="1400">
            <a:latin typeface="Montserrat" panose="00000500000000000000" pitchFamily="2" charset="0"/>
          </a:endParaRPr>
        </a:p>
      </dgm:t>
    </dgm:pt>
    <dgm:pt modelId="{3C53E87B-401E-4CE3-8BC3-576BB4D529FC}">
      <dgm:prSet custT="1"/>
      <dgm:spPr/>
      <dgm:t>
        <a:bodyPr/>
        <a:lstStyle/>
        <a:p>
          <a:r>
            <a:rPr lang="es-ES" sz="1400" dirty="0">
              <a:latin typeface="Montserrat" panose="00000500000000000000" pitchFamily="2" charset="0"/>
            </a:rPr>
            <a:t>Autorización de la AC</a:t>
          </a:r>
        </a:p>
      </dgm:t>
    </dgm:pt>
    <dgm:pt modelId="{A68996CD-B4B6-42AB-86E5-BEBB47B0EAE3}" type="parTrans" cxnId="{4495CF4C-A7EB-4006-853E-AF49A8C98482}">
      <dgm:prSet custT="1"/>
      <dgm:spPr/>
      <dgm:t>
        <a:bodyPr/>
        <a:lstStyle/>
        <a:p>
          <a:endParaRPr lang="es-ES" sz="1400" dirty="0">
            <a:latin typeface="Montserrat" panose="00000500000000000000" pitchFamily="2" charset="0"/>
          </a:endParaRPr>
        </a:p>
      </dgm:t>
    </dgm:pt>
    <dgm:pt modelId="{0D815E0F-E4C6-451C-8090-171DEEFF4D62}" type="sibTrans" cxnId="{4495CF4C-A7EB-4006-853E-AF49A8C98482}">
      <dgm:prSet/>
      <dgm:spPr/>
      <dgm:t>
        <a:bodyPr/>
        <a:lstStyle/>
        <a:p>
          <a:endParaRPr lang="es-ES" sz="1400">
            <a:latin typeface="Montserrat" panose="00000500000000000000" pitchFamily="2" charset="0"/>
          </a:endParaRPr>
        </a:p>
      </dgm:t>
    </dgm:pt>
    <dgm:pt modelId="{63012B17-07F7-420E-ABB5-3B63AB6E1C1A}" type="pres">
      <dgm:prSet presAssocID="{D410F927-9B57-4AA5-9C91-0464F96D6DD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0E7C44B-232E-4B90-B23F-0917015E3BEE}" type="pres">
      <dgm:prSet presAssocID="{5A18CA7D-B97D-4AFF-B8CB-BA697D1DF62D}" presName="root1" presStyleCnt="0"/>
      <dgm:spPr/>
    </dgm:pt>
    <dgm:pt modelId="{3A6BCFA9-E0FC-4D54-A7B5-C017C0B8C6CF}" type="pres">
      <dgm:prSet presAssocID="{5A18CA7D-B97D-4AFF-B8CB-BA697D1DF62D}" presName="LevelOneTextNode" presStyleLbl="node0" presStyleIdx="0" presStyleCnt="1">
        <dgm:presLayoutVars>
          <dgm:chPref val="3"/>
        </dgm:presLayoutVars>
      </dgm:prSet>
      <dgm:spPr/>
    </dgm:pt>
    <dgm:pt modelId="{BA4CBE12-E06E-469D-8F73-FBB59AEB5493}" type="pres">
      <dgm:prSet presAssocID="{5A18CA7D-B97D-4AFF-B8CB-BA697D1DF62D}" presName="level2hierChild" presStyleCnt="0"/>
      <dgm:spPr/>
    </dgm:pt>
    <dgm:pt modelId="{F1DAB482-D29F-484F-BE11-EDDC7C357B64}" type="pres">
      <dgm:prSet presAssocID="{764561B4-9D52-434E-ADDA-519698A56DC8}" presName="conn2-1" presStyleLbl="parChTrans1D2" presStyleIdx="0" presStyleCnt="1"/>
      <dgm:spPr/>
    </dgm:pt>
    <dgm:pt modelId="{3599F0C9-917A-4FE3-8188-8985DACEAEED}" type="pres">
      <dgm:prSet presAssocID="{764561B4-9D52-434E-ADDA-519698A56DC8}" presName="connTx" presStyleLbl="parChTrans1D2" presStyleIdx="0" presStyleCnt="1"/>
      <dgm:spPr/>
    </dgm:pt>
    <dgm:pt modelId="{E48C9C42-9650-48CD-B77B-7D2BC9DC4625}" type="pres">
      <dgm:prSet presAssocID="{2ED7EA79-B9E8-47D7-BDB7-A34064A29348}" presName="root2" presStyleCnt="0"/>
      <dgm:spPr/>
    </dgm:pt>
    <dgm:pt modelId="{E86F43ED-68B3-413D-9008-CD5F4A315134}" type="pres">
      <dgm:prSet presAssocID="{2ED7EA79-B9E8-47D7-BDB7-A34064A29348}" presName="LevelTwoTextNode" presStyleLbl="node2" presStyleIdx="0" presStyleCnt="1" custScaleY="384993">
        <dgm:presLayoutVars>
          <dgm:chPref val="3"/>
        </dgm:presLayoutVars>
      </dgm:prSet>
      <dgm:spPr/>
    </dgm:pt>
    <dgm:pt modelId="{488D9B77-6263-47D8-B211-EFAC4526EF82}" type="pres">
      <dgm:prSet presAssocID="{2ED7EA79-B9E8-47D7-BDB7-A34064A29348}" presName="level3hierChild" presStyleCnt="0"/>
      <dgm:spPr/>
    </dgm:pt>
    <dgm:pt modelId="{08C60193-1881-436D-B2F0-AFEFEFFA14BE}" type="pres">
      <dgm:prSet presAssocID="{0C697D2C-65C3-4772-89E5-E03AE29D041C}" presName="conn2-1" presStyleLbl="parChTrans1D3" presStyleIdx="0" presStyleCnt="1"/>
      <dgm:spPr/>
    </dgm:pt>
    <dgm:pt modelId="{CF9FC156-DCAE-4E88-982E-B135878F1AEF}" type="pres">
      <dgm:prSet presAssocID="{0C697D2C-65C3-4772-89E5-E03AE29D041C}" presName="connTx" presStyleLbl="parChTrans1D3" presStyleIdx="0" presStyleCnt="1"/>
      <dgm:spPr/>
    </dgm:pt>
    <dgm:pt modelId="{E9EC51CA-15AB-4386-89D8-342091CF4928}" type="pres">
      <dgm:prSet presAssocID="{FBBBAC2E-C29C-4810-AA31-2B72B68B57CD}" presName="root2" presStyleCnt="0"/>
      <dgm:spPr/>
    </dgm:pt>
    <dgm:pt modelId="{F27B8C18-2D9A-4FA0-A265-3FE5D9451B67}" type="pres">
      <dgm:prSet presAssocID="{FBBBAC2E-C29C-4810-AA31-2B72B68B57CD}" presName="LevelTwoTextNode" presStyleLbl="node3" presStyleIdx="0" presStyleCnt="1">
        <dgm:presLayoutVars>
          <dgm:chPref val="3"/>
        </dgm:presLayoutVars>
      </dgm:prSet>
      <dgm:spPr/>
    </dgm:pt>
    <dgm:pt modelId="{D78CFEBD-84E6-4241-B7A4-56A18A46A500}" type="pres">
      <dgm:prSet presAssocID="{FBBBAC2E-C29C-4810-AA31-2B72B68B57CD}" presName="level3hierChild" presStyleCnt="0"/>
      <dgm:spPr/>
    </dgm:pt>
    <dgm:pt modelId="{513B85F5-7634-4E97-BE76-CBAE1AD73682}" type="pres">
      <dgm:prSet presAssocID="{D3619A8D-B27B-464D-B9CF-2FE89F4F9D23}" presName="conn2-1" presStyleLbl="parChTrans1D4" presStyleIdx="0" presStyleCnt="3"/>
      <dgm:spPr/>
    </dgm:pt>
    <dgm:pt modelId="{4C7628EF-03E1-419F-96A9-04AD49055567}" type="pres">
      <dgm:prSet presAssocID="{D3619A8D-B27B-464D-B9CF-2FE89F4F9D23}" presName="connTx" presStyleLbl="parChTrans1D4" presStyleIdx="0" presStyleCnt="3"/>
      <dgm:spPr/>
    </dgm:pt>
    <dgm:pt modelId="{8120B2C6-2DA2-4048-B91E-AC9F9235C8B1}" type="pres">
      <dgm:prSet presAssocID="{200E9A2A-0C4F-430A-BC50-45A706E917E2}" presName="root2" presStyleCnt="0"/>
      <dgm:spPr/>
    </dgm:pt>
    <dgm:pt modelId="{BE7177C7-C7FD-488F-916D-BDC89B3FB32B}" type="pres">
      <dgm:prSet presAssocID="{200E9A2A-0C4F-430A-BC50-45A706E917E2}" presName="LevelTwoTextNode" presStyleLbl="node4" presStyleIdx="0" presStyleCnt="3">
        <dgm:presLayoutVars>
          <dgm:chPref val="3"/>
        </dgm:presLayoutVars>
      </dgm:prSet>
      <dgm:spPr/>
    </dgm:pt>
    <dgm:pt modelId="{5C1559AE-1F66-41BA-A0CD-C5A77A0DF3DF}" type="pres">
      <dgm:prSet presAssocID="{200E9A2A-0C4F-430A-BC50-45A706E917E2}" presName="level3hierChild" presStyleCnt="0"/>
      <dgm:spPr/>
    </dgm:pt>
    <dgm:pt modelId="{DA1BF516-B5F5-47FB-A274-5E7F9A3C6D09}" type="pres">
      <dgm:prSet presAssocID="{560E5196-FD1A-47CD-94B3-6A2B0FA4A580}" presName="conn2-1" presStyleLbl="parChTrans1D4" presStyleIdx="1" presStyleCnt="3"/>
      <dgm:spPr/>
    </dgm:pt>
    <dgm:pt modelId="{94CCC42A-AF9C-4DE1-8994-A3F48B8268E3}" type="pres">
      <dgm:prSet presAssocID="{560E5196-FD1A-47CD-94B3-6A2B0FA4A580}" presName="connTx" presStyleLbl="parChTrans1D4" presStyleIdx="1" presStyleCnt="3"/>
      <dgm:spPr/>
    </dgm:pt>
    <dgm:pt modelId="{B8E070FB-316C-44B9-B81C-D0FB181D5660}" type="pres">
      <dgm:prSet presAssocID="{17D39B38-4DFB-4658-B625-9D47BEADC353}" presName="root2" presStyleCnt="0"/>
      <dgm:spPr/>
    </dgm:pt>
    <dgm:pt modelId="{3A7DB8F6-4992-458A-A843-A1B0F1C3AD35}" type="pres">
      <dgm:prSet presAssocID="{17D39B38-4DFB-4658-B625-9D47BEADC353}" presName="LevelTwoTextNode" presStyleLbl="node4" presStyleIdx="1" presStyleCnt="3" custScaleY="302670">
        <dgm:presLayoutVars>
          <dgm:chPref val="3"/>
        </dgm:presLayoutVars>
      </dgm:prSet>
      <dgm:spPr/>
    </dgm:pt>
    <dgm:pt modelId="{189503B1-7317-4E05-95B5-06685BD9F25B}" type="pres">
      <dgm:prSet presAssocID="{17D39B38-4DFB-4658-B625-9D47BEADC353}" presName="level3hierChild" presStyleCnt="0"/>
      <dgm:spPr/>
    </dgm:pt>
    <dgm:pt modelId="{1A08BEFE-AFB8-4561-B55B-06E5DF125015}" type="pres">
      <dgm:prSet presAssocID="{A68996CD-B4B6-42AB-86E5-BEBB47B0EAE3}" presName="conn2-1" presStyleLbl="parChTrans1D4" presStyleIdx="2" presStyleCnt="3"/>
      <dgm:spPr/>
    </dgm:pt>
    <dgm:pt modelId="{90951153-5EF2-4CA2-B896-18D07F408A30}" type="pres">
      <dgm:prSet presAssocID="{A68996CD-B4B6-42AB-86E5-BEBB47B0EAE3}" presName="connTx" presStyleLbl="parChTrans1D4" presStyleIdx="2" presStyleCnt="3"/>
      <dgm:spPr/>
    </dgm:pt>
    <dgm:pt modelId="{2678B9E5-25EC-4E0D-86FF-152DE97FA58F}" type="pres">
      <dgm:prSet presAssocID="{3C53E87B-401E-4CE3-8BC3-576BB4D529FC}" presName="root2" presStyleCnt="0"/>
      <dgm:spPr/>
    </dgm:pt>
    <dgm:pt modelId="{68D8FDE3-5B97-4602-9A02-135A525C8581}" type="pres">
      <dgm:prSet presAssocID="{3C53E87B-401E-4CE3-8BC3-576BB4D529FC}" presName="LevelTwoTextNode" presStyleLbl="node4" presStyleIdx="2" presStyleCnt="3">
        <dgm:presLayoutVars>
          <dgm:chPref val="3"/>
        </dgm:presLayoutVars>
      </dgm:prSet>
      <dgm:spPr/>
    </dgm:pt>
    <dgm:pt modelId="{43A03996-655F-416E-A8AD-CD81D4B7B42E}" type="pres">
      <dgm:prSet presAssocID="{3C53E87B-401E-4CE3-8BC3-576BB4D529FC}" presName="level3hierChild" presStyleCnt="0"/>
      <dgm:spPr/>
    </dgm:pt>
  </dgm:ptLst>
  <dgm:cxnLst>
    <dgm:cxn modelId="{038D1903-7E00-41E0-8553-D30B6B97101B}" srcId="{2ED7EA79-B9E8-47D7-BDB7-A34064A29348}" destId="{FBBBAC2E-C29C-4810-AA31-2B72B68B57CD}" srcOrd="0" destOrd="0" parTransId="{0C697D2C-65C3-4772-89E5-E03AE29D041C}" sibTransId="{F70A5BC8-839F-4797-953C-C7A5CAD421AE}"/>
    <dgm:cxn modelId="{4309FB0C-986F-4657-9655-929F094EC572}" type="presOf" srcId="{D410F927-9B57-4AA5-9C91-0464F96D6DD3}" destId="{63012B17-07F7-420E-ABB5-3B63AB6E1C1A}" srcOrd="0" destOrd="0" presId="urn:microsoft.com/office/officeart/2005/8/layout/hierarchy2"/>
    <dgm:cxn modelId="{1B07BE13-545C-4588-8AF4-1DBA5527C8DA}" srcId="{D410F927-9B57-4AA5-9C91-0464F96D6DD3}" destId="{5A18CA7D-B97D-4AFF-B8CB-BA697D1DF62D}" srcOrd="0" destOrd="0" parTransId="{9BC90BC2-2FAA-46CB-9CF0-A33A87110978}" sibTransId="{1BE8EFD8-3A54-4F66-8253-28CD5D025A2C}"/>
    <dgm:cxn modelId="{DD62D318-EEE0-4E7D-A0B1-D842E4D450F9}" type="presOf" srcId="{0C697D2C-65C3-4772-89E5-E03AE29D041C}" destId="{CF9FC156-DCAE-4E88-982E-B135878F1AEF}" srcOrd="1" destOrd="0" presId="urn:microsoft.com/office/officeart/2005/8/layout/hierarchy2"/>
    <dgm:cxn modelId="{C09B871C-0594-4BF2-9A43-5ED10BA26449}" type="presOf" srcId="{764561B4-9D52-434E-ADDA-519698A56DC8}" destId="{F1DAB482-D29F-484F-BE11-EDDC7C357B64}" srcOrd="0" destOrd="0" presId="urn:microsoft.com/office/officeart/2005/8/layout/hierarchy2"/>
    <dgm:cxn modelId="{02D9B423-3301-45DE-8556-66A1F772C232}" type="presOf" srcId="{0C697D2C-65C3-4772-89E5-E03AE29D041C}" destId="{08C60193-1881-436D-B2F0-AFEFEFFA14BE}" srcOrd="0" destOrd="0" presId="urn:microsoft.com/office/officeart/2005/8/layout/hierarchy2"/>
    <dgm:cxn modelId="{0584A22D-A6C5-4486-8285-D77E7DD3D9CB}" type="presOf" srcId="{FBBBAC2E-C29C-4810-AA31-2B72B68B57CD}" destId="{F27B8C18-2D9A-4FA0-A265-3FE5D9451B67}" srcOrd="0" destOrd="0" presId="urn:microsoft.com/office/officeart/2005/8/layout/hierarchy2"/>
    <dgm:cxn modelId="{8B415E38-2021-4BC8-BD59-D23761C2CE97}" type="presOf" srcId="{D3619A8D-B27B-464D-B9CF-2FE89F4F9D23}" destId="{4C7628EF-03E1-419F-96A9-04AD49055567}" srcOrd="1" destOrd="0" presId="urn:microsoft.com/office/officeart/2005/8/layout/hierarchy2"/>
    <dgm:cxn modelId="{9238433C-3D7B-4344-B0CB-2BCAC1C1B0A2}" type="presOf" srcId="{A68996CD-B4B6-42AB-86E5-BEBB47B0EAE3}" destId="{90951153-5EF2-4CA2-B896-18D07F408A30}" srcOrd="1" destOrd="0" presId="urn:microsoft.com/office/officeart/2005/8/layout/hierarchy2"/>
    <dgm:cxn modelId="{D1C1493E-5130-4974-9113-93252CEC31E7}" srcId="{200E9A2A-0C4F-430A-BC50-45A706E917E2}" destId="{17D39B38-4DFB-4658-B625-9D47BEADC353}" srcOrd="0" destOrd="0" parTransId="{560E5196-FD1A-47CD-94B3-6A2B0FA4A580}" sibTransId="{FA6BA072-0922-44AF-AC89-29ED4B611506}"/>
    <dgm:cxn modelId="{F4285B66-9031-40F8-A0BB-0461F45D819F}" type="presOf" srcId="{5A18CA7D-B97D-4AFF-B8CB-BA697D1DF62D}" destId="{3A6BCFA9-E0FC-4D54-A7B5-C017C0B8C6CF}" srcOrd="0" destOrd="0" presId="urn:microsoft.com/office/officeart/2005/8/layout/hierarchy2"/>
    <dgm:cxn modelId="{4495CF4C-A7EB-4006-853E-AF49A8C98482}" srcId="{17D39B38-4DFB-4658-B625-9D47BEADC353}" destId="{3C53E87B-401E-4CE3-8BC3-576BB4D529FC}" srcOrd="0" destOrd="0" parTransId="{A68996CD-B4B6-42AB-86E5-BEBB47B0EAE3}" sibTransId="{0D815E0F-E4C6-451C-8090-171DEEFF4D62}"/>
    <dgm:cxn modelId="{303C5554-D466-416F-A7EA-848624DDB518}" type="presOf" srcId="{2ED7EA79-B9E8-47D7-BDB7-A34064A29348}" destId="{E86F43ED-68B3-413D-9008-CD5F4A315134}" srcOrd="0" destOrd="0" presId="urn:microsoft.com/office/officeart/2005/8/layout/hierarchy2"/>
    <dgm:cxn modelId="{33F4E475-1C36-4037-89CB-6F37A70E3324}" type="presOf" srcId="{560E5196-FD1A-47CD-94B3-6A2B0FA4A580}" destId="{DA1BF516-B5F5-47FB-A274-5E7F9A3C6D09}" srcOrd="0" destOrd="0" presId="urn:microsoft.com/office/officeart/2005/8/layout/hierarchy2"/>
    <dgm:cxn modelId="{EA82B259-38C6-4FA6-8F6F-F765BBDB003E}" type="presOf" srcId="{D3619A8D-B27B-464D-B9CF-2FE89F4F9D23}" destId="{513B85F5-7634-4E97-BE76-CBAE1AD73682}" srcOrd="0" destOrd="0" presId="urn:microsoft.com/office/officeart/2005/8/layout/hierarchy2"/>
    <dgm:cxn modelId="{DF2C6F8E-EA7F-4C56-9477-476671016DC5}" type="presOf" srcId="{3C53E87B-401E-4CE3-8BC3-576BB4D529FC}" destId="{68D8FDE3-5B97-4602-9A02-135A525C8581}" srcOrd="0" destOrd="0" presId="urn:microsoft.com/office/officeart/2005/8/layout/hierarchy2"/>
    <dgm:cxn modelId="{473941A6-098D-4FD6-9ED3-31FE7839CA60}" type="presOf" srcId="{764561B4-9D52-434E-ADDA-519698A56DC8}" destId="{3599F0C9-917A-4FE3-8188-8985DACEAEED}" srcOrd="1" destOrd="0" presId="urn:microsoft.com/office/officeart/2005/8/layout/hierarchy2"/>
    <dgm:cxn modelId="{3A62DBA9-A015-48BA-9B99-FB61873422AC}" type="presOf" srcId="{A68996CD-B4B6-42AB-86E5-BEBB47B0EAE3}" destId="{1A08BEFE-AFB8-4561-B55B-06E5DF125015}" srcOrd="0" destOrd="0" presId="urn:microsoft.com/office/officeart/2005/8/layout/hierarchy2"/>
    <dgm:cxn modelId="{6B454FAC-5CD8-4ACC-BA2D-81F99631FC5C}" type="presOf" srcId="{17D39B38-4DFB-4658-B625-9D47BEADC353}" destId="{3A7DB8F6-4992-458A-A843-A1B0F1C3AD35}" srcOrd="0" destOrd="0" presId="urn:microsoft.com/office/officeart/2005/8/layout/hierarchy2"/>
    <dgm:cxn modelId="{687190BA-8D35-456E-8FD2-B9889D80760E}" type="presOf" srcId="{200E9A2A-0C4F-430A-BC50-45A706E917E2}" destId="{BE7177C7-C7FD-488F-916D-BDC89B3FB32B}" srcOrd="0" destOrd="0" presId="urn:microsoft.com/office/officeart/2005/8/layout/hierarchy2"/>
    <dgm:cxn modelId="{417BF6BB-36CB-4EF8-92BA-4251BD0BA22C}" srcId="{5A18CA7D-B97D-4AFF-B8CB-BA697D1DF62D}" destId="{2ED7EA79-B9E8-47D7-BDB7-A34064A29348}" srcOrd="0" destOrd="0" parTransId="{764561B4-9D52-434E-ADDA-519698A56DC8}" sibTransId="{3C375D21-2F44-4091-98B1-8BD10F6CA670}"/>
    <dgm:cxn modelId="{8197C3DD-5977-4DC8-B6D0-74E54A5AACFB}" srcId="{FBBBAC2E-C29C-4810-AA31-2B72B68B57CD}" destId="{200E9A2A-0C4F-430A-BC50-45A706E917E2}" srcOrd="0" destOrd="0" parTransId="{D3619A8D-B27B-464D-B9CF-2FE89F4F9D23}" sibTransId="{62A9FDB3-0D16-4831-80EA-E3526134323A}"/>
    <dgm:cxn modelId="{4B9455E0-98B2-4CE7-A018-30AC85FD0B6B}" type="presOf" srcId="{560E5196-FD1A-47CD-94B3-6A2B0FA4A580}" destId="{94CCC42A-AF9C-4DE1-8994-A3F48B8268E3}" srcOrd="1" destOrd="0" presId="urn:microsoft.com/office/officeart/2005/8/layout/hierarchy2"/>
    <dgm:cxn modelId="{DB9E5D39-041C-4BBA-9B92-EDE6E5FA498B}" type="presParOf" srcId="{63012B17-07F7-420E-ABB5-3B63AB6E1C1A}" destId="{80E7C44B-232E-4B90-B23F-0917015E3BEE}" srcOrd="0" destOrd="0" presId="urn:microsoft.com/office/officeart/2005/8/layout/hierarchy2"/>
    <dgm:cxn modelId="{747FB65B-1F00-4249-A666-727604407EEF}" type="presParOf" srcId="{80E7C44B-232E-4B90-B23F-0917015E3BEE}" destId="{3A6BCFA9-E0FC-4D54-A7B5-C017C0B8C6CF}" srcOrd="0" destOrd="0" presId="urn:microsoft.com/office/officeart/2005/8/layout/hierarchy2"/>
    <dgm:cxn modelId="{2850FF18-B006-49BE-A4E1-A65A9DC3304B}" type="presParOf" srcId="{80E7C44B-232E-4B90-B23F-0917015E3BEE}" destId="{BA4CBE12-E06E-469D-8F73-FBB59AEB5493}" srcOrd="1" destOrd="0" presId="urn:microsoft.com/office/officeart/2005/8/layout/hierarchy2"/>
    <dgm:cxn modelId="{C01D097B-7CA1-4154-B801-D73B19FB92B0}" type="presParOf" srcId="{BA4CBE12-E06E-469D-8F73-FBB59AEB5493}" destId="{F1DAB482-D29F-484F-BE11-EDDC7C357B64}" srcOrd="0" destOrd="0" presId="urn:microsoft.com/office/officeart/2005/8/layout/hierarchy2"/>
    <dgm:cxn modelId="{530A4732-8459-45A3-A659-F4A21474F463}" type="presParOf" srcId="{F1DAB482-D29F-484F-BE11-EDDC7C357B64}" destId="{3599F0C9-917A-4FE3-8188-8985DACEAEED}" srcOrd="0" destOrd="0" presId="urn:microsoft.com/office/officeart/2005/8/layout/hierarchy2"/>
    <dgm:cxn modelId="{0F0133D1-2233-491B-AC1F-E31201D1F555}" type="presParOf" srcId="{BA4CBE12-E06E-469D-8F73-FBB59AEB5493}" destId="{E48C9C42-9650-48CD-B77B-7D2BC9DC4625}" srcOrd="1" destOrd="0" presId="urn:microsoft.com/office/officeart/2005/8/layout/hierarchy2"/>
    <dgm:cxn modelId="{F8772A23-8321-411F-9E0A-3B661A75EFB6}" type="presParOf" srcId="{E48C9C42-9650-48CD-B77B-7D2BC9DC4625}" destId="{E86F43ED-68B3-413D-9008-CD5F4A315134}" srcOrd="0" destOrd="0" presId="urn:microsoft.com/office/officeart/2005/8/layout/hierarchy2"/>
    <dgm:cxn modelId="{6E464ED4-C857-4EB4-85A0-BBADFF376CAA}" type="presParOf" srcId="{E48C9C42-9650-48CD-B77B-7D2BC9DC4625}" destId="{488D9B77-6263-47D8-B211-EFAC4526EF82}" srcOrd="1" destOrd="0" presId="urn:microsoft.com/office/officeart/2005/8/layout/hierarchy2"/>
    <dgm:cxn modelId="{FF5B1A71-DDD7-4F3E-BFCE-204B2ABF4301}" type="presParOf" srcId="{488D9B77-6263-47D8-B211-EFAC4526EF82}" destId="{08C60193-1881-436D-B2F0-AFEFEFFA14BE}" srcOrd="0" destOrd="0" presId="urn:microsoft.com/office/officeart/2005/8/layout/hierarchy2"/>
    <dgm:cxn modelId="{75E952E3-0968-43EA-8DFF-E470F9CB3319}" type="presParOf" srcId="{08C60193-1881-436D-B2F0-AFEFEFFA14BE}" destId="{CF9FC156-DCAE-4E88-982E-B135878F1AEF}" srcOrd="0" destOrd="0" presId="urn:microsoft.com/office/officeart/2005/8/layout/hierarchy2"/>
    <dgm:cxn modelId="{53D6986F-0DD0-4D12-B1E0-7D0EDF001470}" type="presParOf" srcId="{488D9B77-6263-47D8-B211-EFAC4526EF82}" destId="{E9EC51CA-15AB-4386-89D8-342091CF4928}" srcOrd="1" destOrd="0" presId="urn:microsoft.com/office/officeart/2005/8/layout/hierarchy2"/>
    <dgm:cxn modelId="{22FA2FB2-C6D7-44A2-9287-E0D61E479F97}" type="presParOf" srcId="{E9EC51CA-15AB-4386-89D8-342091CF4928}" destId="{F27B8C18-2D9A-4FA0-A265-3FE5D9451B67}" srcOrd="0" destOrd="0" presId="urn:microsoft.com/office/officeart/2005/8/layout/hierarchy2"/>
    <dgm:cxn modelId="{733F1FB7-D567-43B8-824A-12FB606974B2}" type="presParOf" srcId="{E9EC51CA-15AB-4386-89D8-342091CF4928}" destId="{D78CFEBD-84E6-4241-B7A4-56A18A46A500}" srcOrd="1" destOrd="0" presId="urn:microsoft.com/office/officeart/2005/8/layout/hierarchy2"/>
    <dgm:cxn modelId="{4076A666-4FA8-4F86-A0AE-AFC518AD19CE}" type="presParOf" srcId="{D78CFEBD-84E6-4241-B7A4-56A18A46A500}" destId="{513B85F5-7634-4E97-BE76-CBAE1AD73682}" srcOrd="0" destOrd="0" presId="urn:microsoft.com/office/officeart/2005/8/layout/hierarchy2"/>
    <dgm:cxn modelId="{1A863E6B-95BA-4C41-A332-389207787AD6}" type="presParOf" srcId="{513B85F5-7634-4E97-BE76-CBAE1AD73682}" destId="{4C7628EF-03E1-419F-96A9-04AD49055567}" srcOrd="0" destOrd="0" presId="urn:microsoft.com/office/officeart/2005/8/layout/hierarchy2"/>
    <dgm:cxn modelId="{1F4208BF-7FDC-4849-B45B-553D5EB44E7E}" type="presParOf" srcId="{D78CFEBD-84E6-4241-B7A4-56A18A46A500}" destId="{8120B2C6-2DA2-4048-B91E-AC9F9235C8B1}" srcOrd="1" destOrd="0" presId="urn:microsoft.com/office/officeart/2005/8/layout/hierarchy2"/>
    <dgm:cxn modelId="{873729D2-53EC-4D70-91BA-04E2300A34DE}" type="presParOf" srcId="{8120B2C6-2DA2-4048-B91E-AC9F9235C8B1}" destId="{BE7177C7-C7FD-488F-916D-BDC89B3FB32B}" srcOrd="0" destOrd="0" presId="urn:microsoft.com/office/officeart/2005/8/layout/hierarchy2"/>
    <dgm:cxn modelId="{5A831E1C-4705-45DC-994E-003BAACE2A0E}" type="presParOf" srcId="{8120B2C6-2DA2-4048-B91E-AC9F9235C8B1}" destId="{5C1559AE-1F66-41BA-A0CD-C5A77A0DF3DF}" srcOrd="1" destOrd="0" presId="urn:microsoft.com/office/officeart/2005/8/layout/hierarchy2"/>
    <dgm:cxn modelId="{835AC027-EB69-49A2-91E0-FC4088C058BA}" type="presParOf" srcId="{5C1559AE-1F66-41BA-A0CD-C5A77A0DF3DF}" destId="{DA1BF516-B5F5-47FB-A274-5E7F9A3C6D09}" srcOrd="0" destOrd="0" presId="urn:microsoft.com/office/officeart/2005/8/layout/hierarchy2"/>
    <dgm:cxn modelId="{F487DEB1-EBB0-492F-90EC-D265B4D0BCB9}" type="presParOf" srcId="{DA1BF516-B5F5-47FB-A274-5E7F9A3C6D09}" destId="{94CCC42A-AF9C-4DE1-8994-A3F48B8268E3}" srcOrd="0" destOrd="0" presId="urn:microsoft.com/office/officeart/2005/8/layout/hierarchy2"/>
    <dgm:cxn modelId="{5EC4CD97-8E4D-42F7-83B4-5F28923CCC64}" type="presParOf" srcId="{5C1559AE-1F66-41BA-A0CD-C5A77A0DF3DF}" destId="{B8E070FB-316C-44B9-B81C-D0FB181D5660}" srcOrd="1" destOrd="0" presId="urn:microsoft.com/office/officeart/2005/8/layout/hierarchy2"/>
    <dgm:cxn modelId="{1D4B73D0-AA41-42BA-B6A6-65245B602B37}" type="presParOf" srcId="{B8E070FB-316C-44B9-B81C-D0FB181D5660}" destId="{3A7DB8F6-4992-458A-A843-A1B0F1C3AD35}" srcOrd="0" destOrd="0" presId="urn:microsoft.com/office/officeart/2005/8/layout/hierarchy2"/>
    <dgm:cxn modelId="{170F8527-E538-4893-BC46-0721CBB4A5A0}" type="presParOf" srcId="{B8E070FB-316C-44B9-B81C-D0FB181D5660}" destId="{189503B1-7317-4E05-95B5-06685BD9F25B}" srcOrd="1" destOrd="0" presId="urn:microsoft.com/office/officeart/2005/8/layout/hierarchy2"/>
    <dgm:cxn modelId="{7F6BB7FA-23EF-47DB-9757-56DF66C1B230}" type="presParOf" srcId="{189503B1-7317-4E05-95B5-06685BD9F25B}" destId="{1A08BEFE-AFB8-4561-B55B-06E5DF125015}" srcOrd="0" destOrd="0" presId="urn:microsoft.com/office/officeart/2005/8/layout/hierarchy2"/>
    <dgm:cxn modelId="{C59A8F1B-BE13-4D83-BE0F-7EA2754B92C8}" type="presParOf" srcId="{1A08BEFE-AFB8-4561-B55B-06E5DF125015}" destId="{90951153-5EF2-4CA2-B896-18D07F408A30}" srcOrd="0" destOrd="0" presId="urn:microsoft.com/office/officeart/2005/8/layout/hierarchy2"/>
    <dgm:cxn modelId="{E5A96060-FBD3-489A-AE69-93013FCBC204}" type="presParOf" srcId="{189503B1-7317-4E05-95B5-06685BD9F25B}" destId="{2678B9E5-25EC-4E0D-86FF-152DE97FA58F}" srcOrd="1" destOrd="0" presId="urn:microsoft.com/office/officeart/2005/8/layout/hierarchy2"/>
    <dgm:cxn modelId="{83CB65AB-1231-421B-80D6-419A37F32BC2}" type="presParOf" srcId="{2678B9E5-25EC-4E0D-86FF-152DE97FA58F}" destId="{68D8FDE3-5B97-4602-9A02-135A525C8581}" srcOrd="0" destOrd="0" presId="urn:microsoft.com/office/officeart/2005/8/layout/hierarchy2"/>
    <dgm:cxn modelId="{30BA870E-171E-4BFF-B6F9-53EB367753E6}" type="presParOf" srcId="{2678B9E5-25EC-4E0D-86FF-152DE97FA58F}" destId="{43A03996-655F-416E-A8AD-CD81D4B7B42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F8F0B5-4E63-4B7F-BA0C-CC623744B61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8A69BA4-3318-403B-ABC6-01181F1FE3D6}">
      <dgm:prSet phldrT="[Texto]" custT="1"/>
      <dgm:spPr/>
      <dgm:t>
        <a:bodyPr/>
        <a:lstStyle/>
        <a:p>
          <a:r>
            <a:rPr lang="es-ES" sz="1000" dirty="0">
              <a:latin typeface="Montserrat" panose="00000500000000000000" pitchFamily="2" charset="0"/>
            </a:rPr>
            <a:t>RECEPCION CESP VARIATION </a:t>
          </a:r>
        </a:p>
        <a:p>
          <a:endParaRPr lang="es-ES" sz="1000" dirty="0">
            <a:latin typeface="Montserrat" panose="00000500000000000000" pitchFamily="2" charset="0"/>
          </a:endParaRPr>
        </a:p>
        <a:p>
          <a:r>
            <a:rPr lang="es-ES" sz="1000" dirty="0">
              <a:latin typeface="Montserrat" panose="00000500000000000000" pitchFamily="2" charset="0"/>
            </a:rPr>
            <a:t>COMIENZA CARGA de único  e-AF</a:t>
          </a:r>
        </a:p>
      </dgm:t>
    </dgm:pt>
    <dgm:pt modelId="{7AB64650-3BA8-43AD-93FB-E7AB3952D495}" type="parTrans" cxnId="{071AEF82-8858-4C02-8288-CF79C01A65C3}">
      <dgm:prSet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75521D96-8BB9-44AF-A293-3EACCA6F1CE9}" type="sibTrans" cxnId="{071AEF82-8858-4C02-8288-CF79C01A65C3}">
      <dgm:prSet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0F8F351E-C345-46D2-A14A-989C86B67C5C}">
      <dgm:prSet phldrT="[Texto]" custT="1"/>
      <dgm:spPr/>
      <dgm:t>
        <a:bodyPr/>
        <a:lstStyle/>
        <a:p>
          <a:r>
            <a:rPr lang="es-ES" sz="1000" dirty="0">
              <a:latin typeface="Montserrat" panose="00000500000000000000" pitchFamily="2" charset="0"/>
            </a:rPr>
            <a:t>COMPROBACION MAA </a:t>
          </a:r>
        </a:p>
        <a:p>
          <a:r>
            <a:rPr lang="es-ES" sz="1000" dirty="0">
              <a:latin typeface="Montserrat" panose="00000500000000000000" pitchFamily="2" charset="0"/>
            </a:rPr>
            <a:t>¿es un PROCEDIMIENTO  NACIONAL?</a:t>
          </a:r>
        </a:p>
      </dgm:t>
    </dgm:pt>
    <dgm:pt modelId="{5CDAD8FC-BB55-47BD-9ACD-C63179A97C33}" type="parTrans" cxnId="{E22D18B1-35BA-407A-8F46-913D0AB474D0}">
      <dgm:prSet custT="1"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19A81EF3-BF02-45FD-AFC7-8412D4987450}" type="sibTrans" cxnId="{E22D18B1-35BA-407A-8F46-913D0AB474D0}">
      <dgm:prSet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FA604D68-B92D-4E35-B27D-D3F6B9ED19F2}">
      <dgm:prSet custT="1"/>
      <dgm:spPr/>
      <dgm:t>
        <a:bodyPr/>
        <a:lstStyle/>
        <a:p>
          <a:r>
            <a:rPr lang="es-ES" sz="1000" dirty="0">
              <a:solidFill>
                <a:schemeClr val="bg1"/>
              </a:solidFill>
              <a:latin typeface="Montserrat" panose="00000500000000000000" pitchFamily="2" charset="0"/>
            </a:rPr>
            <a:t>COMPROBACION de UNICO e-AF</a:t>
          </a:r>
        </a:p>
        <a:p>
          <a:r>
            <a:rPr lang="es-ES" sz="1000" dirty="0">
              <a:solidFill>
                <a:schemeClr val="bg1"/>
              </a:solidFill>
              <a:latin typeface="Montserrat" panose="00000500000000000000" pitchFamily="2" charset="0"/>
            </a:rPr>
            <a:t> (*)</a:t>
          </a:r>
        </a:p>
      </dgm:t>
    </dgm:pt>
    <dgm:pt modelId="{C0AA897C-4C0E-4E0C-8A39-DBD7AB518D35}" type="parTrans" cxnId="{98606C84-0A65-4C52-9754-1CE63AF9271B}">
      <dgm:prSet custT="1"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5681B994-B076-4013-8BD3-AE000AC67096}" type="sibTrans" cxnId="{98606C84-0A65-4C52-9754-1CE63AF9271B}">
      <dgm:prSet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98DFDCF0-05DF-44A1-8AF9-B02C2464CDD1}">
      <dgm:prSet custT="1"/>
      <dgm:spPr/>
      <dgm:t>
        <a:bodyPr/>
        <a:lstStyle/>
        <a:p>
          <a:r>
            <a:rPr lang="es-ES" sz="1000" dirty="0">
              <a:latin typeface="Montserrat" panose="00000500000000000000" pitchFamily="2" charset="0"/>
            </a:rPr>
            <a:t>Comprobación de ORG/LOC </a:t>
          </a:r>
        </a:p>
      </dgm:t>
    </dgm:pt>
    <dgm:pt modelId="{623C52A3-DF43-4B29-8714-F1E0260FDE63}" type="parTrans" cxnId="{F6C14534-CE00-4FFC-9309-53490E080486}">
      <dgm:prSet custT="1"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C087E9D0-E0B1-4A78-ACCE-B88E669A2B8B}" type="sibTrans" cxnId="{F6C14534-CE00-4FFC-9309-53490E080486}">
      <dgm:prSet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C8E8D0C4-CB05-41AC-B19D-33A319EFDE8D}">
      <dgm:prSet custT="1"/>
      <dgm:spPr/>
      <dgm:t>
        <a:bodyPr/>
        <a:lstStyle/>
        <a:p>
          <a:r>
            <a:rPr lang="es-ES" sz="1000" dirty="0">
              <a:latin typeface="Montserrat" panose="00000500000000000000" pitchFamily="2" charset="0"/>
            </a:rPr>
            <a:t>ERROR DE CARGA</a:t>
          </a:r>
        </a:p>
      </dgm:t>
    </dgm:pt>
    <dgm:pt modelId="{5C6DD655-5C35-4825-8786-B6EE645D0CF2}" type="parTrans" cxnId="{DB9F5FE4-441E-444E-A236-FF31AED22783}">
      <dgm:prSet custT="1"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17CF03B9-B585-482A-ADA1-E65D4439CDBF}" type="sibTrans" cxnId="{DB9F5FE4-441E-444E-A236-FF31AED22783}">
      <dgm:prSet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D59A2188-20DE-4658-91C4-8E69FFB3ABF8}">
      <dgm:prSet custT="1"/>
      <dgm:spPr/>
      <dgm:t>
        <a:bodyPr/>
        <a:lstStyle/>
        <a:p>
          <a:r>
            <a:rPr lang="es-ES" sz="1000" dirty="0">
              <a:latin typeface="Montserrat" panose="00000500000000000000" pitchFamily="2" charset="0"/>
            </a:rPr>
            <a:t>CARGA CORRECTA</a:t>
          </a:r>
        </a:p>
      </dgm:t>
    </dgm:pt>
    <dgm:pt modelId="{66506F2B-6A10-487D-B816-BDD88FCBB261}" type="parTrans" cxnId="{A51D597C-4888-438C-BF4A-A3E26D040D98}">
      <dgm:prSet custT="1"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567D175E-9E95-4506-8816-BF19C53430E8}" type="sibTrans" cxnId="{A51D597C-4888-438C-BF4A-A3E26D040D98}">
      <dgm:prSet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A4A3A0F1-3CB8-42DC-BD8C-41B310C7129F}">
      <dgm:prSet custT="1"/>
      <dgm:spPr/>
      <dgm:t>
        <a:bodyPr/>
        <a:lstStyle/>
        <a:p>
          <a:r>
            <a:rPr lang="es-ES" sz="1000" dirty="0">
              <a:latin typeface="Montserrat" panose="00000500000000000000" pitchFamily="2" charset="0"/>
            </a:rPr>
            <a:t>Habilitar fraccionamiento</a:t>
          </a:r>
        </a:p>
      </dgm:t>
    </dgm:pt>
    <dgm:pt modelId="{F136246D-478F-470F-B3B9-93BD03A010EA}" type="parTrans" cxnId="{523C2219-AA78-42A8-BEA0-85C6976B03E3}">
      <dgm:prSet custT="1"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A01B5E6A-6808-4A5C-8CAF-9E24694DB53C}" type="sibTrans" cxnId="{523C2219-AA78-42A8-BEA0-85C6976B03E3}">
      <dgm:prSet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6BD3E6BE-0BFD-4E44-88C7-2B73CA1CAB4F}">
      <dgm:prSet custT="1"/>
      <dgm:spPr/>
      <dgm:t>
        <a:bodyPr/>
        <a:lstStyle/>
        <a:p>
          <a:r>
            <a:rPr lang="es-ES" sz="1000" b="0" i="0" dirty="0">
              <a:solidFill>
                <a:schemeClr val="bg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Notificación electrónica automática vía e-mail. </a:t>
          </a:r>
        </a:p>
        <a:p>
          <a:pPr>
            <a:buClrTx/>
            <a:buSzTx/>
            <a:buFontTx/>
            <a:buNone/>
          </a:pPr>
          <a:r>
            <a:rPr lang="es-ES" sz="1000" b="0" i="0" dirty="0">
              <a:solidFill>
                <a:schemeClr val="bg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Departamento IT</a:t>
          </a:r>
        </a:p>
        <a:p>
          <a:pPr>
            <a:buClrTx/>
            <a:buSzTx/>
            <a:buFontTx/>
            <a:buNone/>
          </a:pPr>
          <a:r>
            <a:rPr lang="es-ES" sz="1000" b="0" i="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Notificación a:</a:t>
          </a:r>
        </a:p>
        <a:p>
          <a:r>
            <a:rPr lang="en-US" sz="1000" b="0" i="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Name and address of contact person.</a:t>
          </a:r>
          <a:endParaRPr lang="es-ES" sz="1000" b="0" i="0" dirty="0">
            <a:solidFill>
              <a:schemeClr val="bg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r>
            <a:rPr lang="en-US" sz="1000" b="0" i="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Name and address of the MA Holder</a:t>
          </a:r>
        </a:p>
        <a:p>
          <a:r>
            <a:rPr lang="es-ES" sz="1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(que figuran en Section 2 del Variation e-AF)</a:t>
          </a:r>
          <a:r>
            <a:rPr lang="es-ES" sz="1000" b="0" i="0" dirty="0">
              <a:solidFill>
                <a:schemeClr val="bg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.</a:t>
          </a:r>
          <a:endParaRPr lang="es-ES" sz="1000" dirty="0">
            <a:solidFill>
              <a:schemeClr val="bg1"/>
            </a:solidFill>
            <a:latin typeface="Montserrat" panose="00000500000000000000" pitchFamily="2" charset="0"/>
          </a:endParaRPr>
        </a:p>
      </dgm:t>
    </dgm:pt>
    <dgm:pt modelId="{F06F37F4-3088-44FA-AABC-8C95FF50AFA5}" type="parTrans" cxnId="{FE934A0E-D821-4F0F-823D-DB720368DE86}">
      <dgm:prSet custT="1"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1522F962-47CB-42B5-B8D0-9CBF67545534}" type="sibTrans" cxnId="{FE934A0E-D821-4F0F-823D-DB720368DE86}">
      <dgm:prSet/>
      <dgm:spPr/>
      <dgm:t>
        <a:bodyPr/>
        <a:lstStyle/>
        <a:p>
          <a:endParaRPr lang="es-ES" sz="1000">
            <a:latin typeface="Montserrat" panose="00000500000000000000" pitchFamily="2" charset="0"/>
          </a:endParaRPr>
        </a:p>
      </dgm:t>
    </dgm:pt>
    <dgm:pt modelId="{0A9EDA90-3A70-4C14-9433-657881BEB404}">
      <dgm:prSet/>
      <dgm:spPr/>
      <dgm:t>
        <a:bodyPr/>
        <a:lstStyle/>
        <a:p>
          <a:r>
            <a:rPr lang="es-ES" dirty="0"/>
            <a:t>Corregido e-AF </a:t>
          </a:r>
          <a:endParaRPr lang="es-ES" dirty="0">
            <a:solidFill>
              <a:schemeClr val="bg1"/>
            </a:solidFill>
          </a:endParaRPr>
        </a:p>
      </dgm:t>
    </dgm:pt>
    <dgm:pt modelId="{EC4F4B4B-DC85-4B5B-8970-1B8F1682BF81}" type="parTrans" cxnId="{CAD77BAF-22D9-4963-96B6-31A2CBB352F9}">
      <dgm:prSet/>
      <dgm:spPr/>
      <dgm:t>
        <a:bodyPr/>
        <a:lstStyle/>
        <a:p>
          <a:endParaRPr lang="es-ES"/>
        </a:p>
      </dgm:t>
    </dgm:pt>
    <dgm:pt modelId="{9E3BE1B2-8475-4DCB-B8E2-B1D8C1BE29A1}" type="sibTrans" cxnId="{CAD77BAF-22D9-4963-96B6-31A2CBB352F9}">
      <dgm:prSet/>
      <dgm:spPr/>
      <dgm:t>
        <a:bodyPr/>
        <a:lstStyle/>
        <a:p>
          <a:endParaRPr lang="es-ES"/>
        </a:p>
      </dgm:t>
    </dgm:pt>
    <dgm:pt modelId="{FB5FF85B-AE13-4D62-9A4C-513A6DB40581}">
      <dgm:prSet/>
      <dgm:spPr/>
      <dgm:t>
        <a:bodyPr/>
        <a:lstStyle/>
        <a:p>
          <a:r>
            <a:rPr lang="es-ES" dirty="0"/>
            <a:t>CARGA EN GEMED</a:t>
          </a:r>
        </a:p>
      </dgm:t>
    </dgm:pt>
    <dgm:pt modelId="{8C19B8A0-EBD5-456C-9751-DCC1B4560E8E}" type="parTrans" cxnId="{C5B73DA4-1DCE-4B9B-9073-0B7BD2847AD8}">
      <dgm:prSet/>
      <dgm:spPr/>
      <dgm:t>
        <a:bodyPr/>
        <a:lstStyle/>
        <a:p>
          <a:endParaRPr lang="es-ES"/>
        </a:p>
      </dgm:t>
    </dgm:pt>
    <dgm:pt modelId="{80F84ADF-10EC-4944-BE4C-47EF4CB09725}" type="sibTrans" cxnId="{C5B73DA4-1DCE-4B9B-9073-0B7BD2847AD8}">
      <dgm:prSet/>
      <dgm:spPr/>
      <dgm:t>
        <a:bodyPr/>
        <a:lstStyle/>
        <a:p>
          <a:endParaRPr lang="es-ES"/>
        </a:p>
      </dgm:t>
    </dgm:pt>
    <dgm:pt modelId="{49DA7D92-18C0-4A6F-913F-6BC29F590798}" type="pres">
      <dgm:prSet presAssocID="{FBF8F0B5-4E63-4B7F-BA0C-CC623744B61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4926EEC-03A0-4B0E-B7C6-C564552E5C23}" type="pres">
      <dgm:prSet presAssocID="{38A69BA4-3318-403B-ABC6-01181F1FE3D6}" presName="root1" presStyleCnt="0"/>
      <dgm:spPr/>
    </dgm:pt>
    <dgm:pt modelId="{2CA8BA59-6F9E-428D-9246-DEF5011A6CB1}" type="pres">
      <dgm:prSet presAssocID="{38A69BA4-3318-403B-ABC6-01181F1FE3D6}" presName="LevelOneTextNode" presStyleLbl="node0" presStyleIdx="0" presStyleCnt="1" custScaleY="223200">
        <dgm:presLayoutVars>
          <dgm:chPref val="3"/>
        </dgm:presLayoutVars>
      </dgm:prSet>
      <dgm:spPr/>
    </dgm:pt>
    <dgm:pt modelId="{CECB99EB-7224-4B30-84AF-C9229379E510}" type="pres">
      <dgm:prSet presAssocID="{38A69BA4-3318-403B-ABC6-01181F1FE3D6}" presName="level2hierChild" presStyleCnt="0"/>
      <dgm:spPr/>
    </dgm:pt>
    <dgm:pt modelId="{7FADFFA9-9417-43E8-B44B-A6CE502AC77B}" type="pres">
      <dgm:prSet presAssocID="{5CDAD8FC-BB55-47BD-9ACD-C63179A97C33}" presName="conn2-1" presStyleLbl="parChTrans1D2" presStyleIdx="0" presStyleCnt="1"/>
      <dgm:spPr/>
    </dgm:pt>
    <dgm:pt modelId="{90D54856-65D3-4E4D-AD9A-1EF5BC83EC80}" type="pres">
      <dgm:prSet presAssocID="{5CDAD8FC-BB55-47BD-9ACD-C63179A97C33}" presName="connTx" presStyleLbl="parChTrans1D2" presStyleIdx="0" presStyleCnt="1"/>
      <dgm:spPr/>
    </dgm:pt>
    <dgm:pt modelId="{F1369AC9-E4B3-4341-BC9C-9DE5F8945069}" type="pres">
      <dgm:prSet presAssocID="{0F8F351E-C345-46D2-A14A-989C86B67C5C}" presName="root2" presStyleCnt="0"/>
      <dgm:spPr/>
    </dgm:pt>
    <dgm:pt modelId="{6DDCD637-A28D-45B8-9FC0-26412A625BB7}" type="pres">
      <dgm:prSet presAssocID="{0F8F351E-C345-46D2-A14A-989C86B67C5C}" presName="LevelTwoTextNode" presStyleLbl="node2" presStyleIdx="0" presStyleCnt="1" custScaleX="117092" custScaleY="166259">
        <dgm:presLayoutVars>
          <dgm:chPref val="3"/>
        </dgm:presLayoutVars>
      </dgm:prSet>
      <dgm:spPr/>
    </dgm:pt>
    <dgm:pt modelId="{485A30DC-2D60-413B-9B80-EFF92F9167B8}" type="pres">
      <dgm:prSet presAssocID="{0F8F351E-C345-46D2-A14A-989C86B67C5C}" presName="level3hierChild" presStyleCnt="0"/>
      <dgm:spPr/>
    </dgm:pt>
    <dgm:pt modelId="{EE18BDC1-0361-431E-9A9F-10C698EBB259}" type="pres">
      <dgm:prSet presAssocID="{C0AA897C-4C0E-4E0C-8A39-DBD7AB518D35}" presName="conn2-1" presStyleLbl="parChTrans1D3" presStyleIdx="0" presStyleCnt="1"/>
      <dgm:spPr/>
    </dgm:pt>
    <dgm:pt modelId="{4B2A349E-9BF4-4B8B-AE66-E97FDF97A84A}" type="pres">
      <dgm:prSet presAssocID="{C0AA897C-4C0E-4E0C-8A39-DBD7AB518D35}" presName="connTx" presStyleLbl="parChTrans1D3" presStyleIdx="0" presStyleCnt="1"/>
      <dgm:spPr/>
    </dgm:pt>
    <dgm:pt modelId="{FD573C61-E4E1-4BC5-A954-2AF29248B49E}" type="pres">
      <dgm:prSet presAssocID="{FA604D68-B92D-4E35-B27D-D3F6B9ED19F2}" presName="root2" presStyleCnt="0"/>
      <dgm:spPr/>
    </dgm:pt>
    <dgm:pt modelId="{4F322C46-92B4-47BE-BC50-1693AA6673FF}" type="pres">
      <dgm:prSet presAssocID="{FA604D68-B92D-4E35-B27D-D3F6B9ED19F2}" presName="LevelTwoTextNode" presStyleLbl="node3" presStyleIdx="0" presStyleCnt="1" custScaleY="108954">
        <dgm:presLayoutVars>
          <dgm:chPref val="3"/>
        </dgm:presLayoutVars>
      </dgm:prSet>
      <dgm:spPr/>
    </dgm:pt>
    <dgm:pt modelId="{54D13351-C7D2-43C5-B4AC-29DFEB577426}" type="pres">
      <dgm:prSet presAssocID="{FA604D68-B92D-4E35-B27D-D3F6B9ED19F2}" presName="level3hierChild" presStyleCnt="0"/>
      <dgm:spPr/>
    </dgm:pt>
    <dgm:pt modelId="{91F1D1C4-1671-4AB3-BDDB-098C0EE056CE}" type="pres">
      <dgm:prSet presAssocID="{623C52A3-DF43-4B29-8714-F1E0260FDE63}" presName="conn2-1" presStyleLbl="parChTrans1D4" presStyleIdx="0" presStyleCnt="7"/>
      <dgm:spPr/>
    </dgm:pt>
    <dgm:pt modelId="{86BBEEFB-771E-458F-8E1C-F823DC4E4E5F}" type="pres">
      <dgm:prSet presAssocID="{623C52A3-DF43-4B29-8714-F1E0260FDE63}" presName="connTx" presStyleLbl="parChTrans1D4" presStyleIdx="0" presStyleCnt="7"/>
      <dgm:spPr/>
    </dgm:pt>
    <dgm:pt modelId="{DE9FC39B-8DE9-41A1-A232-FDA4317CAFE6}" type="pres">
      <dgm:prSet presAssocID="{98DFDCF0-05DF-44A1-8AF9-B02C2464CDD1}" presName="root2" presStyleCnt="0"/>
      <dgm:spPr/>
    </dgm:pt>
    <dgm:pt modelId="{5B0F2AB8-9DF6-416C-A073-42936BC5F492}" type="pres">
      <dgm:prSet presAssocID="{98DFDCF0-05DF-44A1-8AF9-B02C2464CDD1}" presName="LevelTwoTextNode" presStyleLbl="node4" presStyleIdx="0" presStyleCnt="7">
        <dgm:presLayoutVars>
          <dgm:chPref val="3"/>
        </dgm:presLayoutVars>
      </dgm:prSet>
      <dgm:spPr/>
    </dgm:pt>
    <dgm:pt modelId="{78B158DA-592F-44F6-8871-F5B17DB10BEE}" type="pres">
      <dgm:prSet presAssocID="{98DFDCF0-05DF-44A1-8AF9-B02C2464CDD1}" presName="level3hierChild" presStyleCnt="0"/>
      <dgm:spPr/>
    </dgm:pt>
    <dgm:pt modelId="{133853B9-BD71-492D-A887-B42617E47D2C}" type="pres">
      <dgm:prSet presAssocID="{5C6DD655-5C35-4825-8786-B6EE645D0CF2}" presName="conn2-1" presStyleLbl="parChTrans1D4" presStyleIdx="1" presStyleCnt="7"/>
      <dgm:spPr/>
    </dgm:pt>
    <dgm:pt modelId="{6636E452-53BC-40D9-853E-0B04CD4A8DAE}" type="pres">
      <dgm:prSet presAssocID="{5C6DD655-5C35-4825-8786-B6EE645D0CF2}" presName="connTx" presStyleLbl="parChTrans1D4" presStyleIdx="1" presStyleCnt="7"/>
      <dgm:spPr/>
    </dgm:pt>
    <dgm:pt modelId="{45F5F122-AA78-4036-A885-66451A1E4AD7}" type="pres">
      <dgm:prSet presAssocID="{C8E8D0C4-CB05-41AC-B19D-33A319EFDE8D}" presName="root2" presStyleCnt="0"/>
      <dgm:spPr/>
    </dgm:pt>
    <dgm:pt modelId="{95060387-2771-4B14-8554-2E7FE06F3D20}" type="pres">
      <dgm:prSet presAssocID="{C8E8D0C4-CB05-41AC-B19D-33A319EFDE8D}" presName="LevelTwoTextNode" presStyleLbl="node4" presStyleIdx="1" presStyleCnt="7">
        <dgm:presLayoutVars>
          <dgm:chPref val="3"/>
        </dgm:presLayoutVars>
      </dgm:prSet>
      <dgm:spPr/>
    </dgm:pt>
    <dgm:pt modelId="{2DACD913-DF3A-4694-810F-9A11979D4D1C}" type="pres">
      <dgm:prSet presAssocID="{C8E8D0C4-CB05-41AC-B19D-33A319EFDE8D}" presName="level3hierChild" presStyleCnt="0"/>
      <dgm:spPr/>
    </dgm:pt>
    <dgm:pt modelId="{5BF251A6-13E5-4B96-AAA7-2842A84ED721}" type="pres">
      <dgm:prSet presAssocID="{F06F37F4-3088-44FA-AABC-8C95FF50AFA5}" presName="conn2-1" presStyleLbl="parChTrans1D4" presStyleIdx="2" presStyleCnt="7"/>
      <dgm:spPr/>
    </dgm:pt>
    <dgm:pt modelId="{2AB75F90-1846-4BF1-99A0-86BC8EA679D9}" type="pres">
      <dgm:prSet presAssocID="{F06F37F4-3088-44FA-AABC-8C95FF50AFA5}" presName="connTx" presStyleLbl="parChTrans1D4" presStyleIdx="2" presStyleCnt="7"/>
      <dgm:spPr/>
    </dgm:pt>
    <dgm:pt modelId="{6F6ECF9C-5B96-496A-91DE-09A7FA18B8C0}" type="pres">
      <dgm:prSet presAssocID="{6BD3E6BE-0BFD-4E44-88C7-2B73CA1CAB4F}" presName="root2" presStyleCnt="0"/>
      <dgm:spPr/>
    </dgm:pt>
    <dgm:pt modelId="{B023579B-3FFB-4B10-884F-D251037718CF}" type="pres">
      <dgm:prSet presAssocID="{6BD3E6BE-0BFD-4E44-88C7-2B73CA1CAB4F}" presName="LevelTwoTextNode" presStyleLbl="node4" presStyleIdx="2" presStyleCnt="7" custScaleY="364507">
        <dgm:presLayoutVars>
          <dgm:chPref val="3"/>
        </dgm:presLayoutVars>
      </dgm:prSet>
      <dgm:spPr/>
    </dgm:pt>
    <dgm:pt modelId="{D46BEE39-7EEA-43D1-8554-70C99FBA9831}" type="pres">
      <dgm:prSet presAssocID="{6BD3E6BE-0BFD-4E44-88C7-2B73CA1CAB4F}" presName="level3hierChild" presStyleCnt="0"/>
      <dgm:spPr/>
    </dgm:pt>
    <dgm:pt modelId="{B976411B-3135-42F7-BDA0-CF07AF29C3B8}" type="pres">
      <dgm:prSet presAssocID="{EC4F4B4B-DC85-4B5B-8970-1B8F1682BF81}" presName="conn2-1" presStyleLbl="parChTrans1D4" presStyleIdx="3" presStyleCnt="7"/>
      <dgm:spPr/>
    </dgm:pt>
    <dgm:pt modelId="{87393124-BD53-4C6B-97EA-7D6799181BA8}" type="pres">
      <dgm:prSet presAssocID="{EC4F4B4B-DC85-4B5B-8970-1B8F1682BF81}" presName="connTx" presStyleLbl="parChTrans1D4" presStyleIdx="3" presStyleCnt="7"/>
      <dgm:spPr/>
    </dgm:pt>
    <dgm:pt modelId="{2B1EF643-ADE1-4547-9AA2-AEB9B35545E0}" type="pres">
      <dgm:prSet presAssocID="{0A9EDA90-3A70-4C14-9433-657881BEB404}" presName="root2" presStyleCnt="0"/>
      <dgm:spPr/>
    </dgm:pt>
    <dgm:pt modelId="{855144B4-E840-4494-9E49-1C9E80852190}" type="pres">
      <dgm:prSet presAssocID="{0A9EDA90-3A70-4C14-9433-657881BEB404}" presName="LevelTwoTextNode" presStyleLbl="node4" presStyleIdx="3" presStyleCnt="7" custScaleY="209984">
        <dgm:presLayoutVars>
          <dgm:chPref val="3"/>
        </dgm:presLayoutVars>
      </dgm:prSet>
      <dgm:spPr/>
    </dgm:pt>
    <dgm:pt modelId="{713DB331-3C4A-4798-90C5-BAC2468C538E}" type="pres">
      <dgm:prSet presAssocID="{0A9EDA90-3A70-4C14-9433-657881BEB404}" presName="level3hierChild" presStyleCnt="0"/>
      <dgm:spPr/>
    </dgm:pt>
    <dgm:pt modelId="{1F30C7F3-E97E-4030-928F-0E51C67750F8}" type="pres">
      <dgm:prSet presAssocID="{66506F2B-6A10-487D-B816-BDD88FCBB261}" presName="conn2-1" presStyleLbl="parChTrans1D4" presStyleIdx="4" presStyleCnt="7"/>
      <dgm:spPr/>
    </dgm:pt>
    <dgm:pt modelId="{AEB9AD71-F155-4D97-ADDC-15EDD9ED229F}" type="pres">
      <dgm:prSet presAssocID="{66506F2B-6A10-487D-B816-BDD88FCBB261}" presName="connTx" presStyleLbl="parChTrans1D4" presStyleIdx="4" presStyleCnt="7"/>
      <dgm:spPr/>
    </dgm:pt>
    <dgm:pt modelId="{A95816FC-77A5-4F63-93CC-7B34612E36B1}" type="pres">
      <dgm:prSet presAssocID="{D59A2188-20DE-4658-91C4-8E69FFB3ABF8}" presName="root2" presStyleCnt="0"/>
      <dgm:spPr/>
    </dgm:pt>
    <dgm:pt modelId="{F0D2DC52-3EDA-45D0-9267-EB58F007BC84}" type="pres">
      <dgm:prSet presAssocID="{D59A2188-20DE-4658-91C4-8E69FFB3ABF8}" presName="LevelTwoTextNode" presStyleLbl="node4" presStyleIdx="4" presStyleCnt="7">
        <dgm:presLayoutVars>
          <dgm:chPref val="3"/>
        </dgm:presLayoutVars>
      </dgm:prSet>
      <dgm:spPr/>
    </dgm:pt>
    <dgm:pt modelId="{A9A57F46-A11B-47CB-A250-4A580530F2D1}" type="pres">
      <dgm:prSet presAssocID="{D59A2188-20DE-4658-91C4-8E69FFB3ABF8}" presName="level3hierChild" presStyleCnt="0"/>
      <dgm:spPr/>
    </dgm:pt>
    <dgm:pt modelId="{63570F5E-5F28-4F99-800D-B260159F2798}" type="pres">
      <dgm:prSet presAssocID="{F136246D-478F-470F-B3B9-93BD03A010EA}" presName="conn2-1" presStyleLbl="parChTrans1D4" presStyleIdx="5" presStyleCnt="7"/>
      <dgm:spPr/>
    </dgm:pt>
    <dgm:pt modelId="{E8BA74E3-04E6-4D88-B24D-2FE3DECF5609}" type="pres">
      <dgm:prSet presAssocID="{F136246D-478F-470F-B3B9-93BD03A010EA}" presName="connTx" presStyleLbl="parChTrans1D4" presStyleIdx="5" presStyleCnt="7"/>
      <dgm:spPr/>
    </dgm:pt>
    <dgm:pt modelId="{6B7FFE56-0811-43CA-B865-49AD8E9F69E6}" type="pres">
      <dgm:prSet presAssocID="{A4A3A0F1-3CB8-42DC-BD8C-41B310C7129F}" presName="root2" presStyleCnt="0"/>
      <dgm:spPr/>
    </dgm:pt>
    <dgm:pt modelId="{8E66B94F-FC43-447F-AF3D-566CD3492C5B}" type="pres">
      <dgm:prSet presAssocID="{A4A3A0F1-3CB8-42DC-BD8C-41B310C7129F}" presName="LevelTwoTextNode" presStyleLbl="node4" presStyleIdx="5" presStyleCnt="7">
        <dgm:presLayoutVars>
          <dgm:chPref val="3"/>
        </dgm:presLayoutVars>
      </dgm:prSet>
      <dgm:spPr/>
    </dgm:pt>
    <dgm:pt modelId="{BD2EF094-09D0-40FF-B94F-CC04426B468B}" type="pres">
      <dgm:prSet presAssocID="{A4A3A0F1-3CB8-42DC-BD8C-41B310C7129F}" presName="level3hierChild" presStyleCnt="0"/>
      <dgm:spPr/>
    </dgm:pt>
    <dgm:pt modelId="{C3699240-3A9E-4589-926C-730EDBEECDDC}" type="pres">
      <dgm:prSet presAssocID="{8C19B8A0-EBD5-456C-9751-DCC1B4560E8E}" presName="conn2-1" presStyleLbl="parChTrans1D4" presStyleIdx="6" presStyleCnt="7"/>
      <dgm:spPr/>
    </dgm:pt>
    <dgm:pt modelId="{CFFC2A73-A8D8-4361-AEDF-E35561FDDFE1}" type="pres">
      <dgm:prSet presAssocID="{8C19B8A0-EBD5-456C-9751-DCC1B4560E8E}" presName="connTx" presStyleLbl="parChTrans1D4" presStyleIdx="6" presStyleCnt="7"/>
      <dgm:spPr/>
    </dgm:pt>
    <dgm:pt modelId="{3089BFDA-5761-4B9D-92B9-1DB193624071}" type="pres">
      <dgm:prSet presAssocID="{FB5FF85B-AE13-4D62-9A4C-513A6DB40581}" presName="root2" presStyleCnt="0"/>
      <dgm:spPr/>
    </dgm:pt>
    <dgm:pt modelId="{E1767AE9-DF74-4836-8469-701DA0D473DC}" type="pres">
      <dgm:prSet presAssocID="{FB5FF85B-AE13-4D62-9A4C-513A6DB40581}" presName="LevelTwoTextNode" presStyleLbl="node4" presStyleIdx="6" presStyleCnt="7">
        <dgm:presLayoutVars>
          <dgm:chPref val="3"/>
        </dgm:presLayoutVars>
      </dgm:prSet>
      <dgm:spPr/>
    </dgm:pt>
    <dgm:pt modelId="{2A91E577-DE65-4921-9082-CE676E14C61B}" type="pres">
      <dgm:prSet presAssocID="{FB5FF85B-AE13-4D62-9A4C-513A6DB40581}" presName="level3hierChild" presStyleCnt="0"/>
      <dgm:spPr/>
    </dgm:pt>
  </dgm:ptLst>
  <dgm:cxnLst>
    <dgm:cxn modelId="{01ED8A02-2770-426E-9AD6-58C7D4BB2FE1}" type="presOf" srcId="{EC4F4B4B-DC85-4B5B-8970-1B8F1682BF81}" destId="{B976411B-3135-42F7-BDA0-CF07AF29C3B8}" srcOrd="0" destOrd="0" presId="urn:microsoft.com/office/officeart/2005/8/layout/hierarchy2"/>
    <dgm:cxn modelId="{FE934A0E-D821-4F0F-823D-DB720368DE86}" srcId="{C8E8D0C4-CB05-41AC-B19D-33A319EFDE8D}" destId="{6BD3E6BE-0BFD-4E44-88C7-2B73CA1CAB4F}" srcOrd="0" destOrd="0" parTransId="{F06F37F4-3088-44FA-AABC-8C95FF50AFA5}" sibTransId="{1522F962-47CB-42B5-B8D0-9CBF67545534}"/>
    <dgm:cxn modelId="{8D56A918-D413-4250-8290-8D8422C2A5C5}" type="presOf" srcId="{66506F2B-6A10-487D-B816-BDD88FCBB261}" destId="{AEB9AD71-F155-4D97-ADDC-15EDD9ED229F}" srcOrd="1" destOrd="0" presId="urn:microsoft.com/office/officeart/2005/8/layout/hierarchy2"/>
    <dgm:cxn modelId="{523C2219-AA78-42A8-BEA0-85C6976B03E3}" srcId="{D59A2188-20DE-4658-91C4-8E69FFB3ABF8}" destId="{A4A3A0F1-3CB8-42DC-BD8C-41B310C7129F}" srcOrd="0" destOrd="0" parTransId="{F136246D-478F-470F-B3B9-93BD03A010EA}" sibTransId="{A01B5E6A-6808-4A5C-8CAF-9E24694DB53C}"/>
    <dgm:cxn modelId="{07E65F1A-F14F-4638-B9E7-7C2C20DF5704}" type="presOf" srcId="{C8E8D0C4-CB05-41AC-B19D-33A319EFDE8D}" destId="{95060387-2771-4B14-8554-2E7FE06F3D20}" srcOrd="0" destOrd="0" presId="urn:microsoft.com/office/officeart/2005/8/layout/hierarchy2"/>
    <dgm:cxn modelId="{C3EA751A-55F4-4FA9-B454-5F5CC4665F7F}" type="presOf" srcId="{5C6DD655-5C35-4825-8786-B6EE645D0CF2}" destId="{133853B9-BD71-492D-A887-B42617E47D2C}" srcOrd="0" destOrd="0" presId="urn:microsoft.com/office/officeart/2005/8/layout/hierarchy2"/>
    <dgm:cxn modelId="{A58D4731-42B1-48BB-9DA7-E4C6447102D0}" type="presOf" srcId="{FA604D68-B92D-4E35-B27D-D3F6B9ED19F2}" destId="{4F322C46-92B4-47BE-BC50-1693AA6673FF}" srcOrd="0" destOrd="0" presId="urn:microsoft.com/office/officeart/2005/8/layout/hierarchy2"/>
    <dgm:cxn modelId="{D98FCC33-9E15-4D80-9BE7-B7C39C7ED852}" type="presOf" srcId="{D59A2188-20DE-4658-91C4-8E69FFB3ABF8}" destId="{F0D2DC52-3EDA-45D0-9267-EB58F007BC84}" srcOrd="0" destOrd="0" presId="urn:microsoft.com/office/officeart/2005/8/layout/hierarchy2"/>
    <dgm:cxn modelId="{F6C14534-CE00-4FFC-9309-53490E080486}" srcId="{FA604D68-B92D-4E35-B27D-D3F6B9ED19F2}" destId="{98DFDCF0-05DF-44A1-8AF9-B02C2464CDD1}" srcOrd="0" destOrd="0" parTransId="{623C52A3-DF43-4B29-8714-F1E0260FDE63}" sibTransId="{C087E9D0-E0B1-4A78-ACCE-B88E669A2B8B}"/>
    <dgm:cxn modelId="{D644E237-1A98-460E-AFCA-3E1292C83733}" type="presOf" srcId="{66506F2B-6A10-487D-B816-BDD88FCBB261}" destId="{1F30C7F3-E97E-4030-928F-0E51C67750F8}" srcOrd="0" destOrd="0" presId="urn:microsoft.com/office/officeart/2005/8/layout/hierarchy2"/>
    <dgm:cxn modelId="{7A25D639-9A4B-478E-B72F-C5D763F86C4D}" type="presOf" srcId="{FBF8F0B5-4E63-4B7F-BA0C-CC623744B615}" destId="{49DA7D92-18C0-4A6F-913F-6BC29F590798}" srcOrd="0" destOrd="0" presId="urn:microsoft.com/office/officeart/2005/8/layout/hierarchy2"/>
    <dgm:cxn modelId="{38151C40-E811-4C34-AA88-80F4A8643005}" type="presOf" srcId="{A4A3A0F1-3CB8-42DC-BD8C-41B310C7129F}" destId="{8E66B94F-FC43-447F-AF3D-566CD3492C5B}" srcOrd="0" destOrd="0" presId="urn:microsoft.com/office/officeart/2005/8/layout/hierarchy2"/>
    <dgm:cxn modelId="{7BE5605C-EEF6-4478-B841-A894F84FE738}" type="presOf" srcId="{F136246D-478F-470F-B3B9-93BD03A010EA}" destId="{E8BA74E3-04E6-4D88-B24D-2FE3DECF5609}" srcOrd="1" destOrd="0" presId="urn:microsoft.com/office/officeart/2005/8/layout/hierarchy2"/>
    <dgm:cxn modelId="{EE7C1F5D-CB41-40E5-B51F-AA361D5C4AA1}" type="presOf" srcId="{0A9EDA90-3A70-4C14-9433-657881BEB404}" destId="{855144B4-E840-4494-9E49-1C9E80852190}" srcOrd="0" destOrd="0" presId="urn:microsoft.com/office/officeart/2005/8/layout/hierarchy2"/>
    <dgm:cxn modelId="{5E2C305E-AE47-4C1E-9E60-E55CFA334649}" type="presOf" srcId="{8C19B8A0-EBD5-456C-9751-DCC1B4560E8E}" destId="{CFFC2A73-A8D8-4361-AEDF-E35561FDDFE1}" srcOrd="1" destOrd="0" presId="urn:microsoft.com/office/officeart/2005/8/layout/hierarchy2"/>
    <dgm:cxn modelId="{CD166C63-C99F-486B-97B1-D8730018F5B6}" type="presOf" srcId="{5C6DD655-5C35-4825-8786-B6EE645D0CF2}" destId="{6636E452-53BC-40D9-853E-0B04CD4A8DAE}" srcOrd="1" destOrd="0" presId="urn:microsoft.com/office/officeart/2005/8/layout/hierarchy2"/>
    <dgm:cxn modelId="{48980C46-430C-4B01-B611-74B2CAEA7581}" type="presOf" srcId="{623C52A3-DF43-4B29-8714-F1E0260FDE63}" destId="{86BBEEFB-771E-458F-8E1C-F823DC4E4E5F}" srcOrd="1" destOrd="0" presId="urn:microsoft.com/office/officeart/2005/8/layout/hierarchy2"/>
    <dgm:cxn modelId="{8DA58C4D-CBBC-4025-AE5F-3A8A03472D5E}" type="presOf" srcId="{FB5FF85B-AE13-4D62-9A4C-513A6DB40581}" destId="{E1767AE9-DF74-4836-8469-701DA0D473DC}" srcOrd="0" destOrd="0" presId="urn:microsoft.com/office/officeart/2005/8/layout/hierarchy2"/>
    <dgm:cxn modelId="{27018678-2E94-4975-B088-2E47C6A5F653}" type="presOf" srcId="{C0AA897C-4C0E-4E0C-8A39-DBD7AB518D35}" destId="{EE18BDC1-0361-431E-9A9F-10C698EBB259}" srcOrd="0" destOrd="0" presId="urn:microsoft.com/office/officeart/2005/8/layout/hierarchy2"/>
    <dgm:cxn modelId="{A51D597C-4888-438C-BF4A-A3E26D040D98}" srcId="{98DFDCF0-05DF-44A1-8AF9-B02C2464CDD1}" destId="{D59A2188-20DE-4658-91C4-8E69FFB3ABF8}" srcOrd="1" destOrd="0" parTransId="{66506F2B-6A10-487D-B816-BDD88FCBB261}" sibTransId="{567D175E-9E95-4506-8816-BF19C53430E8}"/>
    <dgm:cxn modelId="{9BFC8381-0E7C-4C99-8299-4FB9A9CD698A}" type="presOf" srcId="{0F8F351E-C345-46D2-A14A-989C86B67C5C}" destId="{6DDCD637-A28D-45B8-9FC0-26412A625BB7}" srcOrd="0" destOrd="0" presId="urn:microsoft.com/office/officeart/2005/8/layout/hierarchy2"/>
    <dgm:cxn modelId="{071AEF82-8858-4C02-8288-CF79C01A65C3}" srcId="{FBF8F0B5-4E63-4B7F-BA0C-CC623744B615}" destId="{38A69BA4-3318-403B-ABC6-01181F1FE3D6}" srcOrd="0" destOrd="0" parTransId="{7AB64650-3BA8-43AD-93FB-E7AB3952D495}" sibTransId="{75521D96-8BB9-44AF-A293-3EACCA6F1CE9}"/>
    <dgm:cxn modelId="{98606C84-0A65-4C52-9754-1CE63AF9271B}" srcId="{0F8F351E-C345-46D2-A14A-989C86B67C5C}" destId="{FA604D68-B92D-4E35-B27D-D3F6B9ED19F2}" srcOrd="0" destOrd="0" parTransId="{C0AA897C-4C0E-4E0C-8A39-DBD7AB518D35}" sibTransId="{5681B994-B076-4013-8BD3-AE000AC67096}"/>
    <dgm:cxn modelId="{431AA58D-9182-4E2E-859E-4C06CFCB70FF}" type="presOf" srcId="{6BD3E6BE-0BFD-4E44-88C7-2B73CA1CAB4F}" destId="{B023579B-3FFB-4B10-884F-D251037718CF}" srcOrd="0" destOrd="0" presId="urn:microsoft.com/office/officeart/2005/8/layout/hierarchy2"/>
    <dgm:cxn modelId="{C5B73DA4-1DCE-4B9B-9073-0B7BD2847AD8}" srcId="{A4A3A0F1-3CB8-42DC-BD8C-41B310C7129F}" destId="{FB5FF85B-AE13-4D62-9A4C-513A6DB40581}" srcOrd="0" destOrd="0" parTransId="{8C19B8A0-EBD5-456C-9751-DCC1B4560E8E}" sibTransId="{80F84ADF-10EC-4944-BE4C-47EF4CB09725}"/>
    <dgm:cxn modelId="{CAD77BAF-22D9-4963-96B6-31A2CBB352F9}" srcId="{6BD3E6BE-0BFD-4E44-88C7-2B73CA1CAB4F}" destId="{0A9EDA90-3A70-4C14-9433-657881BEB404}" srcOrd="0" destOrd="0" parTransId="{EC4F4B4B-DC85-4B5B-8970-1B8F1682BF81}" sibTransId="{9E3BE1B2-8475-4DCB-B8E2-B1D8C1BE29A1}"/>
    <dgm:cxn modelId="{E22D18B1-35BA-407A-8F46-913D0AB474D0}" srcId="{38A69BA4-3318-403B-ABC6-01181F1FE3D6}" destId="{0F8F351E-C345-46D2-A14A-989C86B67C5C}" srcOrd="0" destOrd="0" parTransId="{5CDAD8FC-BB55-47BD-9ACD-C63179A97C33}" sibTransId="{19A81EF3-BF02-45FD-AFC7-8412D4987450}"/>
    <dgm:cxn modelId="{AA72BBB3-387C-4F04-9357-6ED6B8524A73}" type="presOf" srcId="{8C19B8A0-EBD5-456C-9751-DCC1B4560E8E}" destId="{C3699240-3A9E-4589-926C-730EDBEECDDC}" srcOrd="0" destOrd="0" presId="urn:microsoft.com/office/officeart/2005/8/layout/hierarchy2"/>
    <dgm:cxn modelId="{B40126BC-0A3F-497C-8096-D91F5160F369}" type="presOf" srcId="{38A69BA4-3318-403B-ABC6-01181F1FE3D6}" destId="{2CA8BA59-6F9E-428D-9246-DEF5011A6CB1}" srcOrd="0" destOrd="0" presId="urn:microsoft.com/office/officeart/2005/8/layout/hierarchy2"/>
    <dgm:cxn modelId="{4BE75DC6-7D38-4E1F-9B5E-DB1B5CB7E942}" type="presOf" srcId="{C0AA897C-4C0E-4E0C-8A39-DBD7AB518D35}" destId="{4B2A349E-9BF4-4B8B-AE66-E97FDF97A84A}" srcOrd="1" destOrd="0" presId="urn:microsoft.com/office/officeart/2005/8/layout/hierarchy2"/>
    <dgm:cxn modelId="{C343C2DD-DECF-4AB1-94AC-146E295E7C82}" type="presOf" srcId="{F136246D-478F-470F-B3B9-93BD03A010EA}" destId="{63570F5E-5F28-4F99-800D-B260159F2798}" srcOrd="0" destOrd="0" presId="urn:microsoft.com/office/officeart/2005/8/layout/hierarchy2"/>
    <dgm:cxn modelId="{A4A08EE1-9245-4B77-9DC6-CE87B6D1A354}" type="presOf" srcId="{F06F37F4-3088-44FA-AABC-8C95FF50AFA5}" destId="{2AB75F90-1846-4BF1-99A0-86BC8EA679D9}" srcOrd="1" destOrd="0" presId="urn:microsoft.com/office/officeart/2005/8/layout/hierarchy2"/>
    <dgm:cxn modelId="{DB9F5FE4-441E-444E-A236-FF31AED22783}" srcId="{98DFDCF0-05DF-44A1-8AF9-B02C2464CDD1}" destId="{C8E8D0C4-CB05-41AC-B19D-33A319EFDE8D}" srcOrd="0" destOrd="0" parTransId="{5C6DD655-5C35-4825-8786-B6EE645D0CF2}" sibTransId="{17CF03B9-B585-482A-ADA1-E65D4439CDBF}"/>
    <dgm:cxn modelId="{538088EA-2716-4D17-91FB-29C5BB6DD56A}" type="presOf" srcId="{EC4F4B4B-DC85-4B5B-8970-1B8F1682BF81}" destId="{87393124-BD53-4C6B-97EA-7D6799181BA8}" srcOrd="1" destOrd="0" presId="urn:microsoft.com/office/officeart/2005/8/layout/hierarchy2"/>
    <dgm:cxn modelId="{9BACC7EC-768E-4768-9AE3-401C8A9D5C7F}" type="presOf" srcId="{623C52A3-DF43-4B29-8714-F1E0260FDE63}" destId="{91F1D1C4-1671-4AB3-BDDB-098C0EE056CE}" srcOrd="0" destOrd="0" presId="urn:microsoft.com/office/officeart/2005/8/layout/hierarchy2"/>
    <dgm:cxn modelId="{21979FF7-CE54-41E0-8497-BC0A5A504539}" type="presOf" srcId="{F06F37F4-3088-44FA-AABC-8C95FF50AFA5}" destId="{5BF251A6-13E5-4B96-AAA7-2842A84ED721}" srcOrd="0" destOrd="0" presId="urn:microsoft.com/office/officeart/2005/8/layout/hierarchy2"/>
    <dgm:cxn modelId="{9C5BD9F9-BECE-40AB-BDE9-EF5F5488D7D8}" type="presOf" srcId="{5CDAD8FC-BB55-47BD-9ACD-C63179A97C33}" destId="{90D54856-65D3-4E4D-AD9A-1EF5BC83EC80}" srcOrd="1" destOrd="0" presId="urn:microsoft.com/office/officeart/2005/8/layout/hierarchy2"/>
    <dgm:cxn modelId="{2ADB26FE-5BB4-4AE9-A379-75336AB8843E}" type="presOf" srcId="{98DFDCF0-05DF-44A1-8AF9-B02C2464CDD1}" destId="{5B0F2AB8-9DF6-416C-A073-42936BC5F492}" srcOrd="0" destOrd="0" presId="urn:microsoft.com/office/officeart/2005/8/layout/hierarchy2"/>
    <dgm:cxn modelId="{EB404CFE-F4B8-429B-9607-575AD7EF8668}" type="presOf" srcId="{5CDAD8FC-BB55-47BD-9ACD-C63179A97C33}" destId="{7FADFFA9-9417-43E8-B44B-A6CE502AC77B}" srcOrd="0" destOrd="0" presId="urn:microsoft.com/office/officeart/2005/8/layout/hierarchy2"/>
    <dgm:cxn modelId="{401B6306-4326-4B34-815E-2708E26202B9}" type="presParOf" srcId="{49DA7D92-18C0-4A6F-913F-6BC29F590798}" destId="{D4926EEC-03A0-4B0E-B7C6-C564552E5C23}" srcOrd="0" destOrd="0" presId="urn:microsoft.com/office/officeart/2005/8/layout/hierarchy2"/>
    <dgm:cxn modelId="{F11DCF7B-6C25-4600-9039-1C2409E18581}" type="presParOf" srcId="{D4926EEC-03A0-4B0E-B7C6-C564552E5C23}" destId="{2CA8BA59-6F9E-428D-9246-DEF5011A6CB1}" srcOrd="0" destOrd="0" presId="urn:microsoft.com/office/officeart/2005/8/layout/hierarchy2"/>
    <dgm:cxn modelId="{79DAD31E-ADCE-47B5-A1CD-5BBDDD6C4360}" type="presParOf" srcId="{D4926EEC-03A0-4B0E-B7C6-C564552E5C23}" destId="{CECB99EB-7224-4B30-84AF-C9229379E510}" srcOrd="1" destOrd="0" presId="urn:microsoft.com/office/officeart/2005/8/layout/hierarchy2"/>
    <dgm:cxn modelId="{8735CDD1-2C7F-4E54-8326-EB354F11415B}" type="presParOf" srcId="{CECB99EB-7224-4B30-84AF-C9229379E510}" destId="{7FADFFA9-9417-43E8-B44B-A6CE502AC77B}" srcOrd="0" destOrd="0" presId="urn:microsoft.com/office/officeart/2005/8/layout/hierarchy2"/>
    <dgm:cxn modelId="{0C4BA324-EE5B-4913-91D5-D3012EF0D3DF}" type="presParOf" srcId="{7FADFFA9-9417-43E8-B44B-A6CE502AC77B}" destId="{90D54856-65D3-4E4D-AD9A-1EF5BC83EC80}" srcOrd="0" destOrd="0" presId="urn:microsoft.com/office/officeart/2005/8/layout/hierarchy2"/>
    <dgm:cxn modelId="{7642FAFC-6D56-4B7D-A722-34E539EDCFBA}" type="presParOf" srcId="{CECB99EB-7224-4B30-84AF-C9229379E510}" destId="{F1369AC9-E4B3-4341-BC9C-9DE5F8945069}" srcOrd="1" destOrd="0" presId="urn:microsoft.com/office/officeart/2005/8/layout/hierarchy2"/>
    <dgm:cxn modelId="{2AE53F52-DC65-4426-97F2-50E0756E9FD9}" type="presParOf" srcId="{F1369AC9-E4B3-4341-BC9C-9DE5F8945069}" destId="{6DDCD637-A28D-45B8-9FC0-26412A625BB7}" srcOrd="0" destOrd="0" presId="urn:microsoft.com/office/officeart/2005/8/layout/hierarchy2"/>
    <dgm:cxn modelId="{6F51D1E1-0FE4-417B-93DA-8A2E56718D5D}" type="presParOf" srcId="{F1369AC9-E4B3-4341-BC9C-9DE5F8945069}" destId="{485A30DC-2D60-413B-9B80-EFF92F9167B8}" srcOrd="1" destOrd="0" presId="urn:microsoft.com/office/officeart/2005/8/layout/hierarchy2"/>
    <dgm:cxn modelId="{93EE17A4-A229-4A41-A6D4-C97D16FE0C90}" type="presParOf" srcId="{485A30DC-2D60-413B-9B80-EFF92F9167B8}" destId="{EE18BDC1-0361-431E-9A9F-10C698EBB259}" srcOrd="0" destOrd="0" presId="urn:microsoft.com/office/officeart/2005/8/layout/hierarchy2"/>
    <dgm:cxn modelId="{6A053B51-E07E-488D-B92F-E677348B9E12}" type="presParOf" srcId="{EE18BDC1-0361-431E-9A9F-10C698EBB259}" destId="{4B2A349E-9BF4-4B8B-AE66-E97FDF97A84A}" srcOrd="0" destOrd="0" presId="urn:microsoft.com/office/officeart/2005/8/layout/hierarchy2"/>
    <dgm:cxn modelId="{8B2F9C35-3F18-4EE7-BFD5-C782F66FD260}" type="presParOf" srcId="{485A30DC-2D60-413B-9B80-EFF92F9167B8}" destId="{FD573C61-E4E1-4BC5-A954-2AF29248B49E}" srcOrd="1" destOrd="0" presId="urn:microsoft.com/office/officeart/2005/8/layout/hierarchy2"/>
    <dgm:cxn modelId="{477EB1D8-1C94-4355-A9B3-815F01B25AF7}" type="presParOf" srcId="{FD573C61-E4E1-4BC5-A954-2AF29248B49E}" destId="{4F322C46-92B4-47BE-BC50-1693AA6673FF}" srcOrd="0" destOrd="0" presId="urn:microsoft.com/office/officeart/2005/8/layout/hierarchy2"/>
    <dgm:cxn modelId="{5B51BE03-215A-4893-8663-2A1F42BF8C20}" type="presParOf" srcId="{FD573C61-E4E1-4BC5-A954-2AF29248B49E}" destId="{54D13351-C7D2-43C5-B4AC-29DFEB577426}" srcOrd="1" destOrd="0" presId="urn:microsoft.com/office/officeart/2005/8/layout/hierarchy2"/>
    <dgm:cxn modelId="{79975323-C758-4150-A852-ADDDEB3043AB}" type="presParOf" srcId="{54D13351-C7D2-43C5-B4AC-29DFEB577426}" destId="{91F1D1C4-1671-4AB3-BDDB-098C0EE056CE}" srcOrd="0" destOrd="0" presId="urn:microsoft.com/office/officeart/2005/8/layout/hierarchy2"/>
    <dgm:cxn modelId="{E767F15C-B0CE-48A5-B8DF-6DB58DBAE117}" type="presParOf" srcId="{91F1D1C4-1671-4AB3-BDDB-098C0EE056CE}" destId="{86BBEEFB-771E-458F-8E1C-F823DC4E4E5F}" srcOrd="0" destOrd="0" presId="urn:microsoft.com/office/officeart/2005/8/layout/hierarchy2"/>
    <dgm:cxn modelId="{64F3B20E-E09F-4733-9CF8-5EA05F43E8EB}" type="presParOf" srcId="{54D13351-C7D2-43C5-B4AC-29DFEB577426}" destId="{DE9FC39B-8DE9-41A1-A232-FDA4317CAFE6}" srcOrd="1" destOrd="0" presId="urn:microsoft.com/office/officeart/2005/8/layout/hierarchy2"/>
    <dgm:cxn modelId="{43FDBAE6-2AD6-4147-BF79-1C0FB6425685}" type="presParOf" srcId="{DE9FC39B-8DE9-41A1-A232-FDA4317CAFE6}" destId="{5B0F2AB8-9DF6-416C-A073-42936BC5F492}" srcOrd="0" destOrd="0" presId="urn:microsoft.com/office/officeart/2005/8/layout/hierarchy2"/>
    <dgm:cxn modelId="{C2E3B6EF-6E09-40FC-81C3-D280308484A3}" type="presParOf" srcId="{DE9FC39B-8DE9-41A1-A232-FDA4317CAFE6}" destId="{78B158DA-592F-44F6-8871-F5B17DB10BEE}" srcOrd="1" destOrd="0" presId="urn:microsoft.com/office/officeart/2005/8/layout/hierarchy2"/>
    <dgm:cxn modelId="{94AE1820-2D79-4AE5-9F3F-AF88B8058DE5}" type="presParOf" srcId="{78B158DA-592F-44F6-8871-F5B17DB10BEE}" destId="{133853B9-BD71-492D-A887-B42617E47D2C}" srcOrd="0" destOrd="0" presId="urn:microsoft.com/office/officeart/2005/8/layout/hierarchy2"/>
    <dgm:cxn modelId="{033CB29E-2364-4AD7-8FE9-EE7AACD81604}" type="presParOf" srcId="{133853B9-BD71-492D-A887-B42617E47D2C}" destId="{6636E452-53BC-40D9-853E-0B04CD4A8DAE}" srcOrd="0" destOrd="0" presId="urn:microsoft.com/office/officeart/2005/8/layout/hierarchy2"/>
    <dgm:cxn modelId="{DA77D870-B83A-4F65-8756-2BC2C7E58957}" type="presParOf" srcId="{78B158DA-592F-44F6-8871-F5B17DB10BEE}" destId="{45F5F122-AA78-4036-A885-66451A1E4AD7}" srcOrd="1" destOrd="0" presId="urn:microsoft.com/office/officeart/2005/8/layout/hierarchy2"/>
    <dgm:cxn modelId="{779F1385-0D24-4E0A-B006-23301BD39824}" type="presParOf" srcId="{45F5F122-AA78-4036-A885-66451A1E4AD7}" destId="{95060387-2771-4B14-8554-2E7FE06F3D20}" srcOrd="0" destOrd="0" presId="urn:microsoft.com/office/officeart/2005/8/layout/hierarchy2"/>
    <dgm:cxn modelId="{989C469D-9558-44DF-8E5F-445A52888689}" type="presParOf" srcId="{45F5F122-AA78-4036-A885-66451A1E4AD7}" destId="{2DACD913-DF3A-4694-810F-9A11979D4D1C}" srcOrd="1" destOrd="0" presId="urn:microsoft.com/office/officeart/2005/8/layout/hierarchy2"/>
    <dgm:cxn modelId="{CC3377E0-670A-4558-B667-421E0F5BD345}" type="presParOf" srcId="{2DACD913-DF3A-4694-810F-9A11979D4D1C}" destId="{5BF251A6-13E5-4B96-AAA7-2842A84ED721}" srcOrd="0" destOrd="0" presId="urn:microsoft.com/office/officeart/2005/8/layout/hierarchy2"/>
    <dgm:cxn modelId="{089280FF-F1D5-4DEC-ADC5-59678B02373D}" type="presParOf" srcId="{5BF251A6-13E5-4B96-AAA7-2842A84ED721}" destId="{2AB75F90-1846-4BF1-99A0-86BC8EA679D9}" srcOrd="0" destOrd="0" presId="urn:microsoft.com/office/officeart/2005/8/layout/hierarchy2"/>
    <dgm:cxn modelId="{B55D4DA3-DD84-43AD-80C2-AFDEF774B96F}" type="presParOf" srcId="{2DACD913-DF3A-4694-810F-9A11979D4D1C}" destId="{6F6ECF9C-5B96-496A-91DE-09A7FA18B8C0}" srcOrd="1" destOrd="0" presId="urn:microsoft.com/office/officeart/2005/8/layout/hierarchy2"/>
    <dgm:cxn modelId="{0767FCCE-5E93-4128-BD02-E0AFD86765DE}" type="presParOf" srcId="{6F6ECF9C-5B96-496A-91DE-09A7FA18B8C0}" destId="{B023579B-3FFB-4B10-884F-D251037718CF}" srcOrd="0" destOrd="0" presId="urn:microsoft.com/office/officeart/2005/8/layout/hierarchy2"/>
    <dgm:cxn modelId="{8589F1E8-F5F8-4098-8D40-F1D5D28B8C1D}" type="presParOf" srcId="{6F6ECF9C-5B96-496A-91DE-09A7FA18B8C0}" destId="{D46BEE39-7EEA-43D1-8554-70C99FBA9831}" srcOrd="1" destOrd="0" presId="urn:microsoft.com/office/officeart/2005/8/layout/hierarchy2"/>
    <dgm:cxn modelId="{A64252E0-F929-4172-BAE4-E68E60A2EAB2}" type="presParOf" srcId="{D46BEE39-7EEA-43D1-8554-70C99FBA9831}" destId="{B976411B-3135-42F7-BDA0-CF07AF29C3B8}" srcOrd="0" destOrd="0" presId="urn:microsoft.com/office/officeart/2005/8/layout/hierarchy2"/>
    <dgm:cxn modelId="{00EA787A-A2BB-40CB-8000-74FFE646D56F}" type="presParOf" srcId="{B976411B-3135-42F7-BDA0-CF07AF29C3B8}" destId="{87393124-BD53-4C6B-97EA-7D6799181BA8}" srcOrd="0" destOrd="0" presId="urn:microsoft.com/office/officeart/2005/8/layout/hierarchy2"/>
    <dgm:cxn modelId="{83FC70A5-2ACC-453D-9285-2D93A4428B7E}" type="presParOf" srcId="{D46BEE39-7EEA-43D1-8554-70C99FBA9831}" destId="{2B1EF643-ADE1-4547-9AA2-AEB9B35545E0}" srcOrd="1" destOrd="0" presId="urn:microsoft.com/office/officeart/2005/8/layout/hierarchy2"/>
    <dgm:cxn modelId="{0D536547-A5D8-49DC-8D8D-26ECC2E8FE6C}" type="presParOf" srcId="{2B1EF643-ADE1-4547-9AA2-AEB9B35545E0}" destId="{855144B4-E840-4494-9E49-1C9E80852190}" srcOrd="0" destOrd="0" presId="urn:microsoft.com/office/officeart/2005/8/layout/hierarchy2"/>
    <dgm:cxn modelId="{829EC128-A2C9-4868-AF83-687C0805F5A2}" type="presParOf" srcId="{2B1EF643-ADE1-4547-9AA2-AEB9B35545E0}" destId="{713DB331-3C4A-4798-90C5-BAC2468C538E}" srcOrd="1" destOrd="0" presId="urn:microsoft.com/office/officeart/2005/8/layout/hierarchy2"/>
    <dgm:cxn modelId="{D9F27AA6-151C-4140-B210-033C2180637A}" type="presParOf" srcId="{78B158DA-592F-44F6-8871-F5B17DB10BEE}" destId="{1F30C7F3-E97E-4030-928F-0E51C67750F8}" srcOrd="2" destOrd="0" presId="urn:microsoft.com/office/officeart/2005/8/layout/hierarchy2"/>
    <dgm:cxn modelId="{20DF7D56-821D-4D78-80EE-14C6806D1AE6}" type="presParOf" srcId="{1F30C7F3-E97E-4030-928F-0E51C67750F8}" destId="{AEB9AD71-F155-4D97-ADDC-15EDD9ED229F}" srcOrd="0" destOrd="0" presId="urn:microsoft.com/office/officeart/2005/8/layout/hierarchy2"/>
    <dgm:cxn modelId="{0E313A03-79D1-4A1E-966E-A6D9FD2CCB31}" type="presParOf" srcId="{78B158DA-592F-44F6-8871-F5B17DB10BEE}" destId="{A95816FC-77A5-4F63-93CC-7B34612E36B1}" srcOrd="3" destOrd="0" presId="urn:microsoft.com/office/officeart/2005/8/layout/hierarchy2"/>
    <dgm:cxn modelId="{BAB020D3-E889-4C33-9AA8-7C10D6459D77}" type="presParOf" srcId="{A95816FC-77A5-4F63-93CC-7B34612E36B1}" destId="{F0D2DC52-3EDA-45D0-9267-EB58F007BC84}" srcOrd="0" destOrd="0" presId="urn:microsoft.com/office/officeart/2005/8/layout/hierarchy2"/>
    <dgm:cxn modelId="{868F8DB0-BBAA-44AF-A9E0-7E43341E7534}" type="presParOf" srcId="{A95816FC-77A5-4F63-93CC-7B34612E36B1}" destId="{A9A57F46-A11B-47CB-A250-4A580530F2D1}" srcOrd="1" destOrd="0" presId="urn:microsoft.com/office/officeart/2005/8/layout/hierarchy2"/>
    <dgm:cxn modelId="{14EEFAC3-3A63-40A5-A691-FD66DCE2CB75}" type="presParOf" srcId="{A9A57F46-A11B-47CB-A250-4A580530F2D1}" destId="{63570F5E-5F28-4F99-800D-B260159F2798}" srcOrd="0" destOrd="0" presId="urn:microsoft.com/office/officeart/2005/8/layout/hierarchy2"/>
    <dgm:cxn modelId="{3698B790-0E83-495E-8B7C-ADFF68CAE13D}" type="presParOf" srcId="{63570F5E-5F28-4F99-800D-B260159F2798}" destId="{E8BA74E3-04E6-4D88-B24D-2FE3DECF5609}" srcOrd="0" destOrd="0" presId="urn:microsoft.com/office/officeart/2005/8/layout/hierarchy2"/>
    <dgm:cxn modelId="{1A46D01F-CD41-4302-8B0E-1682213949F2}" type="presParOf" srcId="{A9A57F46-A11B-47CB-A250-4A580530F2D1}" destId="{6B7FFE56-0811-43CA-B865-49AD8E9F69E6}" srcOrd="1" destOrd="0" presId="urn:microsoft.com/office/officeart/2005/8/layout/hierarchy2"/>
    <dgm:cxn modelId="{E939D5F0-F052-4BEA-AC83-C2F40ADEA562}" type="presParOf" srcId="{6B7FFE56-0811-43CA-B865-49AD8E9F69E6}" destId="{8E66B94F-FC43-447F-AF3D-566CD3492C5B}" srcOrd="0" destOrd="0" presId="urn:microsoft.com/office/officeart/2005/8/layout/hierarchy2"/>
    <dgm:cxn modelId="{E337932B-E0F6-45C7-839B-2EA9F19A942E}" type="presParOf" srcId="{6B7FFE56-0811-43CA-B865-49AD8E9F69E6}" destId="{BD2EF094-09D0-40FF-B94F-CC04426B468B}" srcOrd="1" destOrd="0" presId="urn:microsoft.com/office/officeart/2005/8/layout/hierarchy2"/>
    <dgm:cxn modelId="{7657D5E6-8FD4-48FB-9C8D-B218588C3308}" type="presParOf" srcId="{BD2EF094-09D0-40FF-B94F-CC04426B468B}" destId="{C3699240-3A9E-4589-926C-730EDBEECDDC}" srcOrd="0" destOrd="0" presId="urn:microsoft.com/office/officeart/2005/8/layout/hierarchy2"/>
    <dgm:cxn modelId="{63187972-E7DE-44D3-B277-A634DEA26AB7}" type="presParOf" srcId="{C3699240-3A9E-4589-926C-730EDBEECDDC}" destId="{CFFC2A73-A8D8-4361-AEDF-E35561FDDFE1}" srcOrd="0" destOrd="0" presId="urn:microsoft.com/office/officeart/2005/8/layout/hierarchy2"/>
    <dgm:cxn modelId="{7C9D5696-8B7C-49AC-BE34-5C162306AE4F}" type="presParOf" srcId="{BD2EF094-09D0-40FF-B94F-CC04426B468B}" destId="{3089BFDA-5761-4B9D-92B9-1DB193624071}" srcOrd="1" destOrd="0" presId="urn:microsoft.com/office/officeart/2005/8/layout/hierarchy2"/>
    <dgm:cxn modelId="{199FD68E-5B2F-41CF-8257-A71B7ED85C80}" type="presParOf" srcId="{3089BFDA-5761-4B9D-92B9-1DB193624071}" destId="{E1767AE9-DF74-4836-8469-701DA0D473DC}" srcOrd="0" destOrd="0" presId="urn:microsoft.com/office/officeart/2005/8/layout/hierarchy2"/>
    <dgm:cxn modelId="{BE932634-92A9-458E-B030-1968B68A3437}" type="presParOf" srcId="{3089BFDA-5761-4B9D-92B9-1DB193624071}" destId="{2A91E577-DE65-4921-9082-CE676E14C61B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8C7248-10C2-4EF9-A3EA-6911D5F5C474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23E5EB0-7938-4BA1-B7D2-DA8934E3D0AA}">
      <dgm:prSet phldrT="[Texto]"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alt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WORKSHARING EUROPEO </a:t>
          </a:r>
          <a:endParaRPr lang="es-ES" sz="14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tserrat" panose="00000500000000000000" pitchFamily="2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4758C2FE-C925-4B4D-A04F-F3D4A2591106}" type="parTrans" cxnId="{19C00F0D-026B-4369-81BE-867DB1F89DE0}">
      <dgm:prSet/>
      <dgm:spPr/>
      <dgm:t>
        <a:bodyPr/>
        <a:lstStyle/>
        <a:p>
          <a:endParaRPr lang="es-ES"/>
        </a:p>
      </dgm:t>
    </dgm:pt>
    <dgm:pt modelId="{7437F836-0686-4186-9AB6-6778F9576A08}" type="sibTrans" cxnId="{19C00F0D-026B-4369-81BE-867DB1F89DE0}">
      <dgm:prSet/>
      <dgm:spPr/>
      <dgm:t>
        <a:bodyPr/>
        <a:lstStyle/>
        <a:p>
          <a:endParaRPr lang="es-ES"/>
        </a:p>
      </dgm:t>
    </dgm:pt>
    <dgm:pt modelId="{95A60D9F-E2CE-4513-96F9-D4AF194E80FC}">
      <dgm:prSet phldrT="[Texto]" custT="1"/>
      <dgm:spPr/>
      <dgm:t>
        <a:bodyPr/>
        <a:lstStyle/>
        <a:p>
          <a:pPr algn="ctr"/>
          <a:r>
            <a:rPr lang="en-US" sz="1200" b="0" i="0" dirty="0">
              <a:solidFill>
                <a:schemeClr val="bg1"/>
              </a:solidFill>
              <a:effectLst/>
              <a:latin typeface="Montserrat" panose="00000500000000000000" pitchFamily="2" charset="0"/>
            </a:rPr>
            <a:t>¡</a:t>
          </a:r>
          <a:r>
            <a:rPr lang="en-US" sz="1000" b="0" i="0" dirty="0">
              <a:solidFill>
                <a:schemeClr val="bg1"/>
              </a:solidFill>
              <a:effectLst/>
              <a:latin typeface="Montserrat" panose="00000500000000000000" pitchFamily="2" charset="0"/>
            </a:rPr>
            <a:t>RECORDAR! </a:t>
          </a:r>
        </a:p>
        <a:p>
          <a:pPr algn="ctr"/>
          <a:r>
            <a:rPr lang="en-US" sz="1000" b="0" i="0" dirty="0">
              <a:solidFill>
                <a:schemeClr val="bg1"/>
              </a:solidFill>
              <a:effectLst/>
              <a:latin typeface="Montserrat" panose="00000500000000000000" pitchFamily="2" charset="0"/>
            </a:rPr>
            <a:t>Para MRP/DCP si hay cambios durante el procedimiento </a:t>
          </a:r>
          <a:r>
            <a:rPr lang="es-ES" sz="1000" b="0" i="0" dirty="0">
              <a:solidFill>
                <a:schemeClr val="bg1"/>
              </a:solidFill>
              <a:effectLst/>
              <a:latin typeface="Montserrat" panose="00000500000000000000" pitchFamily="2" charset="0"/>
            </a:rPr>
            <a:t>los solicitantes deben actualizar e-AF  (en línea con modulo 3 y anexo 5,8)</a:t>
          </a:r>
          <a:endParaRPr lang="es-ES" sz="1000" dirty="0">
            <a:solidFill>
              <a:schemeClr val="bg1"/>
            </a:solidFill>
          </a:endParaRPr>
        </a:p>
      </dgm:t>
    </dgm:pt>
    <dgm:pt modelId="{E0CE51BA-AC7C-4713-9245-1B63216FEF8E}" type="parTrans" cxnId="{65876C10-CCCB-46D9-B237-0F6E48AEEB27}">
      <dgm:prSet/>
      <dgm:spPr/>
      <dgm:t>
        <a:bodyPr/>
        <a:lstStyle/>
        <a:p>
          <a:endParaRPr lang="es-ES"/>
        </a:p>
      </dgm:t>
    </dgm:pt>
    <dgm:pt modelId="{DECEDA1E-DA3C-499F-8CD1-04E2C974CD9C}" type="sibTrans" cxnId="{65876C10-CCCB-46D9-B237-0F6E48AEEB27}">
      <dgm:prSet/>
      <dgm:spPr/>
      <dgm:t>
        <a:bodyPr/>
        <a:lstStyle/>
        <a:p>
          <a:endParaRPr lang="es-ES"/>
        </a:p>
      </dgm:t>
    </dgm:pt>
    <dgm:pt modelId="{25C99A13-79FD-4DD6-93A3-0633757FC4FF}">
      <dgm:prSet custT="1"/>
      <dgm:spPr/>
      <dgm:t>
        <a:bodyPr/>
        <a:lstStyle/>
        <a:p>
          <a:r>
            <a:rPr lang="es-E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e-AF de reemplazo: vuelve a crearse el proceso</a:t>
          </a:r>
        </a:p>
      </dgm:t>
    </dgm:pt>
    <dgm:pt modelId="{1AD84A6C-416C-41B5-BAD2-15C300E1B3B8}" type="parTrans" cxnId="{C027F800-5A90-4719-A38D-454DA1FBC274}">
      <dgm:prSet/>
      <dgm:spPr/>
      <dgm:t>
        <a:bodyPr/>
        <a:lstStyle/>
        <a:p>
          <a:endParaRPr lang="es-ES"/>
        </a:p>
      </dgm:t>
    </dgm:pt>
    <dgm:pt modelId="{C30D13B9-23E5-4CC3-B35F-73E19A57C699}" type="sibTrans" cxnId="{C027F800-5A90-4719-A38D-454DA1FBC274}">
      <dgm:prSet/>
      <dgm:spPr/>
      <dgm:t>
        <a:bodyPr/>
        <a:lstStyle/>
        <a:p>
          <a:endParaRPr lang="es-ES"/>
        </a:p>
      </dgm:t>
    </dgm:pt>
    <dgm:pt modelId="{E05E1F6A-EBE1-4664-8F45-42856041397F}">
      <dgm:prSet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alt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WORKSHARING NACIONAL</a:t>
          </a:r>
        </a:p>
      </dgm:t>
    </dgm:pt>
    <dgm:pt modelId="{948B18B1-A50E-41E0-8908-05452B2E8CE0}" type="parTrans" cxnId="{7814E2CB-617D-4AF3-8BA8-8B1E1CDC6CFF}">
      <dgm:prSet/>
      <dgm:spPr/>
      <dgm:t>
        <a:bodyPr/>
        <a:lstStyle/>
        <a:p>
          <a:endParaRPr lang="es-ES"/>
        </a:p>
      </dgm:t>
    </dgm:pt>
    <dgm:pt modelId="{66CF49DE-E25B-46B5-AA87-45A540BFFA91}" type="sibTrans" cxnId="{7814E2CB-617D-4AF3-8BA8-8B1E1CDC6CFF}">
      <dgm:prSet/>
      <dgm:spPr/>
      <dgm:t>
        <a:bodyPr/>
        <a:lstStyle/>
        <a:p>
          <a:endParaRPr lang="es-ES"/>
        </a:p>
      </dgm:t>
    </dgm:pt>
    <dgm:pt modelId="{29A1BB3E-B181-49D8-8A22-8C67B2B0B851}">
      <dgm:prSet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alt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WORKSHARING MIXTO</a:t>
          </a:r>
        </a:p>
      </dgm:t>
    </dgm:pt>
    <dgm:pt modelId="{7B255740-5612-43F8-879D-16125F7AAB80}" type="parTrans" cxnId="{AD2D750E-9127-46BC-8F21-8C6CD990F074}">
      <dgm:prSet/>
      <dgm:spPr/>
      <dgm:t>
        <a:bodyPr/>
        <a:lstStyle/>
        <a:p>
          <a:endParaRPr lang="es-ES"/>
        </a:p>
      </dgm:t>
    </dgm:pt>
    <dgm:pt modelId="{1D8FCF97-E84E-45EE-8D02-1B9992B60BDF}" type="sibTrans" cxnId="{AD2D750E-9127-46BC-8F21-8C6CD990F074}">
      <dgm:prSet/>
      <dgm:spPr/>
      <dgm:t>
        <a:bodyPr/>
        <a:lstStyle/>
        <a:p>
          <a:endParaRPr lang="es-ES"/>
        </a:p>
      </dgm:t>
    </dgm:pt>
    <dgm:pt modelId="{A2DA8ED3-EC99-4B40-974E-AF47C0F3F8C0}">
      <dgm:prSet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SUPERAGRUPACIÓN DE MODIFICACIONES</a:t>
          </a:r>
        </a:p>
      </dgm:t>
    </dgm:pt>
    <dgm:pt modelId="{06E13114-A479-4FCD-875B-3796CBEEA5E5}" type="parTrans" cxnId="{1C127D62-9057-4426-9C2B-DC5308B4A21D}">
      <dgm:prSet/>
      <dgm:spPr/>
      <dgm:t>
        <a:bodyPr/>
        <a:lstStyle/>
        <a:p>
          <a:endParaRPr lang="es-ES"/>
        </a:p>
      </dgm:t>
    </dgm:pt>
    <dgm:pt modelId="{9E6C59F6-878F-48E1-91D9-92EEDDB58A4D}" type="sibTrans" cxnId="{1C127D62-9057-4426-9C2B-DC5308B4A21D}">
      <dgm:prSet/>
      <dgm:spPr/>
      <dgm:t>
        <a:bodyPr/>
        <a:lstStyle/>
        <a:p>
          <a:endParaRPr lang="es-ES"/>
        </a:p>
      </dgm:t>
    </dgm:pt>
    <dgm:pt modelId="{ABA5952E-E6A2-4127-AEF8-1BEABB8E6800}" type="pres">
      <dgm:prSet presAssocID="{1E8C7248-10C2-4EF9-A3EA-6911D5F5C474}" presName="Name0" presStyleCnt="0">
        <dgm:presLayoutVars>
          <dgm:dir/>
          <dgm:resizeHandles val="exact"/>
        </dgm:presLayoutVars>
      </dgm:prSet>
      <dgm:spPr/>
    </dgm:pt>
    <dgm:pt modelId="{34882C6A-C2EC-4611-B212-BB4C6BAF8753}" type="pres">
      <dgm:prSet presAssocID="{1E8C7248-10C2-4EF9-A3EA-6911D5F5C474}" presName="cycle" presStyleCnt="0"/>
      <dgm:spPr/>
    </dgm:pt>
    <dgm:pt modelId="{265B3934-EB8B-4279-832B-CA94A974A620}" type="pres">
      <dgm:prSet presAssocID="{25C99A13-79FD-4DD6-93A3-0633757FC4FF}" presName="nodeFirstNode" presStyleLbl="node1" presStyleIdx="0" presStyleCnt="6">
        <dgm:presLayoutVars>
          <dgm:bulletEnabled val="1"/>
        </dgm:presLayoutVars>
      </dgm:prSet>
      <dgm:spPr/>
    </dgm:pt>
    <dgm:pt modelId="{BC146ED5-1770-40D8-A845-D73A9C6BFCEF}" type="pres">
      <dgm:prSet presAssocID="{C30D13B9-23E5-4CC3-B35F-73E19A57C699}" presName="sibTransFirstNode" presStyleLbl="bgShp" presStyleIdx="0" presStyleCnt="1"/>
      <dgm:spPr/>
    </dgm:pt>
    <dgm:pt modelId="{5471C97F-1501-43C2-BB6E-DC72A4D6714E}" type="pres">
      <dgm:prSet presAssocID="{223E5EB0-7938-4BA1-B7D2-DA8934E3D0AA}" presName="nodeFollowingNodes" presStyleLbl="node1" presStyleIdx="1" presStyleCnt="6">
        <dgm:presLayoutVars>
          <dgm:bulletEnabled val="1"/>
        </dgm:presLayoutVars>
      </dgm:prSet>
      <dgm:spPr/>
    </dgm:pt>
    <dgm:pt modelId="{F0483B5F-BF2F-4787-939D-615E7DF09B91}" type="pres">
      <dgm:prSet presAssocID="{29A1BB3E-B181-49D8-8A22-8C67B2B0B851}" presName="nodeFollowingNodes" presStyleLbl="node1" presStyleIdx="2" presStyleCnt="6">
        <dgm:presLayoutVars>
          <dgm:bulletEnabled val="1"/>
        </dgm:presLayoutVars>
      </dgm:prSet>
      <dgm:spPr/>
    </dgm:pt>
    <dgm:pt modelId="{5F104760-8BE9-42A6-9618-FFA4C18C9D21}" type="pres">
      <dgm:prSet presAssocID="{E05E1F6A-EBE1-4664-8F45-42856041397F}" presName="nodeFollowingNodes" presStyleLbl="node1" presStyleIdx="3" presStyleCnt="6" custRadScaleRad="98547" custRadScaleInc="0">
        <dgm:presLayoutVars>
          <dgm:bulletEnabled val="1"/>
        </dgm:presLayoutVars>
      </dgm:prSet>
      <dgm:spPr/>
    </dgm:pt>
    <dgm:pt modelId="{54930BC3-D6AA-4713-90D1-BEBEC37E8D94}" type="pres">
      <dgm:prSet presAssocID="{A2DA8ED3-EC99-4B40-974E-AF47C0F3F8C0}" presName="nodeFollowingNodes" presStyleLbl="node1" presStyleIdx="4" presStyleCnt="6" custScaleX="118411" custRadScaleRad="102165" custRadScaleInc="5555">
        <dgm:presLayoutVars>
          <dgm:bulletEnabled val="1"/>
        </dgm:presLayoutVars>
      </dgm:prSet>
      <dgm:spPr/>
    </dgm:pt>
    <dgm:pt modelId="{F083D80B-9CD8-4AFB-A14C-811CBFD4BD9C}" type="pres">
      <dgm:prSet presAssocID="{95A60D9F-E2CE-4513-96F9-D4AF194E80FC}" presName="nodeFollowingNodes" presStyleLbl="node1" presStyleIdx="5" presStyleCnt="6" custScaleY="131277" custRadScaleRad="102342" custRadScaleInc="197">
        <dgm:presLayoutVars>
          <dgm:bulletEnabled val="1"/>
        </dgm:presLayoutVars>
      </dgm:prSet>
      <dgm:spPr/>
    </dgm:pt>
  </dgm:ptLst>
  <dgm:cxnLst>
    <dgm:cxn modelId="{C027F800-5A90-4719-A38D-454DA1FBC274}" srcId="{1E8C7248-10C2-4EF9-A3EA-6911D5F5C474}" destId="{25C99A13-79FD-4DD6-93A3-0633757FC4FF}" srcOrd="0" destOrd="0" parTransId="{1AD84A6C-416C-41B5-BAD2-15C300E1B3B8}" sibTransId="{C30D13B9-23E5-4CC3-B35F-73E19A57C699}"/>
    <dgm:cxn modelId="{19C00F0D-026B-4369-81BE-867DB1F89DE0}" srcId="{1E8C7248-10C2-4EF9-A3EA-6911D5F5C474}" destId="{223E5EB0-7938-4BA1-B7D2-DA8934E3D0AA}" srcOrd="1" destOrd="0" parTransId="{4758C2FE-C925-4B4D-A04F-F3D4A2591106}" sibTransId="{7437F836-0686-4186-9AB6-6778F9576A08}"/>
    <dgm:cxn modelId="{AD2D750E-9127-46BC-8F21-8C6CD990F074}" srcId="{1E8C7248-10C2-4EF9-A3EA-6911D5F5C474}" destId="{29A1BB3E-B181-49D8-8A22-8C67B2B0B851}" srcOrd="2" destOrd="0" parTransId="{7B255740-5612-43F8-879D-16125F7AAB80}" sibTransId="{1D8FCF97-E84E-45EE-8D02-1B9992B60BDF}"/>
    <dgm:cxn modelId="{65876C10-CCCB-46D9-B237-0F6E48AEEB27}" srcId="{1E8C7248-10C2-4EF9-A3EA-6911D5F5C474}" destId="{95A60D9F-E2CE-4513-96F9-D4AF194E80FC}" srcOrd="5" destOrd="0" parTransId="{E0CE51BA-AC7C-4713-9245-1B63216FEF8E}" sibTransId="{DECEDA1E-DA3C-499F-8CD1-04E2C974CD9C}"/>
    <dgm:cxn modelId="{F2724133-1A1D-4486-BFC0-B343AB669D43}" type="presOf" srcId="{95A60D9F-E2CE-4513-96F9-D4AF194E80FC}" destId="{F083D80B-9CD8-4AFB-A14C-811CBFD4BD9C}" srcOrd="0" destOrd="0" presId="urn:microsoft.com/office/officeart/2005/8/layout/cycle3"/>
    <dgm:cxn modelId="{33DA455B-6704-43F2-BCFD-6EB86F1A8C3B}" type="presOf" srcId="{1E8C7248-10C2-4EF9-A3EA-6911D5F5C474}" destId="{ABA5952E-E6A2-4127-AEF8-1BEABB8E6800}" srcOrd="0" destOrd="0" presId="urn:microsoft.com/office/officeart/2005/8/layout/cycle3"/>
    <dgm:cxn modelId="{7CBC8E5F-DC85-4F47-8BFF-2A9C7350C0A8}" type="presOf" srcId="{E05E1F6A-EBE1-4664-8F45-42856041397F}" destId="{5F104760-8BE9-42A6-9618-FFA4C18C9D21}" srcOrd="0" destOrd="0" presId="urn:microsoft.com/office/officeart/2005/8/layout/cycle3"/>
    <dgm:cxn modelId="{1C127D62-9057-4426-9C2B-DC5308B4A21D}" srcId="{1E8C7248-10C2-4EF9-A3EA-6911D5F5C474}" destId="{A2DA8ED3-EC99-4B40-974E-AF47C0F3F8C0}" srcOrd="4" destOrd="0" parTransId="{06E13114-A479-4FCD-875B-3796CBEEA5E5}" sibTransId="{9E6C59F6-878F-48E1-91D9-92EEDDB58A4D}"/>
    <dgm:cxn modelId="{BF58D378-DEBB-441A-884A-6B66B87B9CAE}" type="presOf" srcId="{C30D13B9-23E5-4CC3-B35F-73E19A57C699}" destId="{BC146ED5-1770-40D8-A845-D73A9C6BFCEF}" srcOrd="0" destOrd="0" presId="urn:microsoft.com/office/officeart/2005/8/layout/cycle3"/>
    <dgm:cxn modelId="{DDF7B5BB-6E14-4F01-86A8-C8B577AFB6A6}" type="presOf" srcId="{29A1BB3E-B181-49D8-8A22-8C67B2B0B851}" destId="{F0483B5F-BF2F-4787-939D-615E7DF09B91}" srcOrd="0" destOrd="0" presId="urn:microsoft.com/office/officeart/2005/8/layout/cycle3"/>
    <dgm:cxn modelId="{7814E2CB-617D-4AF3-8BA8-8B1E1CDC6CFF}" srcId="{1E8C7248-10C2-4EF9-A3EA-6911D5F5C474}" destId="{E05E1F6A-EBE1-4664-8F45-42856041397F}" srcOrd="3" destOrd="0" parTransId="{948B18B1-A50E-41E0-8908-05452B2E8CE0}" sibTransId="{66CF49DE-E25B-46B5-AA87-45A540BFFA91}"/>
    <dgm:cxn modelId="{478494CC-8CCF-4F12-9B6D-86DC5FDC5BCC}" type="presOf" srcId="{223E5EB0-7938-4BA1-B7D2-DA8934E3D0AA}" destId="{5471C97F-1501-43C2-BB6E-DC72A4D6714E}" srcOrd="0" destOrd="0" presId="urn:microsoft.com/office/officeart/2005/8/layout/cycle3"/>
    <dgm:cxn modelId="{7359DFCC-6EEA-4568-ABF4-750B9D7BB6D3}" type="presOf" srcId="{A2DA8ED3-EC99-4B40-974E-AF47C0F3F8C0}" destId="{54930BC3-D6AA-4713-90D1-BEBEC37E8D94}" srcOrd="0" destOrd="0" presId="urn:microsoft.com/office/officeart/2005/8/layout/cycle3"/>
    <dgm:cxn modelId="{673A18DD-3EB4-4535-A129-27B290937F8F}" type="presOf" srcId="{25C99A13-79FD-4DD6-93A3-0633757FC4FF}" destId="{265B3934-EB8B-4279-832B-CA94A974A620}" srcOrd="0" destOrd="0" presId="urn:microsoft.com/office/officeart/2005/8/layout/cycle3"/>
    <dgm:cxn modelId="{B84EE17A-D187-43CC-877F-428B9D8A76DA}" type="presParOf" srcId="{ABA5952E-E6A2-4127-AEF8-1BEABB8E6800}" destId="{34882C6A-C2EC-4611-B212-BB4C6BAF8753}" srcOrd="0" destOrd="0" presId="urn:microsoft.com/office/officeart/2005/8/layout/cycle3"/>
    <dgm:cxn modelId="{C87E1B31-BD7C-4347-8CB4-848ACC17F95B}" type="presParOf" srcId="{34882C6A-C2EC-4611-B212-BB4C6BAF8753}" destId="{265B3934-EB8B-4279-832B-CA94A974A620}" srcOrd="0" destOrd="0" presId="urn:microsoft.com/office/officeart/2005/8/layout/cycle3"/>
    <dgm:cxn modelId="{E85389DC-48B7-40F1-B3B0-416192BDC221}" type="presParOf" srcId="{34882C6A-C2EC-4611-B212-BB4C6BAF8753}" destId="{BC146ED5-1770-40D8-A845-D73A9C6BFCEF}" srcOrd="1" destOrd="0" presId="urn:microsoft.com/office/officeart/2005/8/layout/cycle3"/>
    <dgm:cxn modelId="{930E34BD-1F2C-49E9-A275-F703AB27F883}" type="presParOf" srcId="{34882C6A-C2EC-4611-B212-BB4C6BAF8753}" destId="{5471C97F-1501-43C2-BB6E-DC72A4D6714E}" srcOrd="2" destOrd="0" presId="urn:microsoft.com/office/officeart/2005/8/layout/cycle3"/>
    <dgm:cxn modelId="{0D89BC08-8903-4D50-915E-CC29A76BD1F7}" type="presParOf" srcId="{34882C6A-C2EC-4611-B212-BB4C6BAF8753}" destId="{F0483B5F-BF2F-4787-939D-615E7DF09B91}" srcOrd="3" destOrd="0" presId="urn:microsoft.com/office/officeart/2005/8/layout/cycle3"/>
    <dgm:cxn modelId="{B92AF219-E8D5-4A21-892C-CF6B127935E6}" type="presParOf" srcId="{34882C6A-C2EC-4611-B212-BB4C6BAF8753}" destId="{5F104760-8BE9-42A6-9618-FFA4C18C9D21}" srcOrd="4" destOrd="0" presId="urn:microsoft.com/office/officeart/2005/8/layout/cycle3"/>
    <dgm:cxn modelId="{F39412E4-80AC-4B67-AA67-B2A6BD80F871}" type="presParOf" srcId="{34882C6A-C2EC-4611-B212-BB4C6BAF8753}" destId="{54930BC3-D6AA-4713-90D1-BEBEC37E8D94}" srcOrd="5" destOrd="0" presId="urn:microsoft.com/office/officeart/2005/8/layout/cycle3"/>
    <dgm:cxn modelId="{4A74E34C-C1DD-4174-8BD0-6CC8DC3709C3}" type="presParOf" srcId="{34882C6A-C2EC-4611-B212-BB4C6BAF8753}" destId="{F083D80B-9CD8-4AFB-A14C-811CBFD4BD9C}" srcOrd="6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9BDCF1B-2397-9F4A-BE83-932F6190208D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CFAD481-A0ED-4748-9DD4-7C191B25E089}">
      <dgm:prSet phldrT="[Texto]" custT="1"/>
      <dgm:spPr>
        <a:solidFill>
          <a:srgbClr val="1E3C66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26686" tIns="45720" rIns="45720" bIns="45720" numCol="1" spcCol="1270" anchor="ctr" anchorCtr="0"/>
        <a:lstStyle/>
        <a:p>
          <a:pPr marL="623888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+mn-ea"/>
              <a:cs typeface="Arial" panose="020B0604020202020204" pitchFamily="34" charset="0"/>
            </a:rPr>
            <a:t>Nuevas solicitudes regulatorias:</a:t>
          </a:r>
        </a:p>
        <a:p>
          <a:pPr marL="107315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+mn-ea"/>
              <a:cs typeface="Arial" panose="020B0604020202020204" pitchFamily="34" charset="0"/>
            </a:rPr>
            <a:t>Solicitar con tiempo cambios (CR) en la EMA </a:t>
          </a:r>
        </a:p>
        <a:p>
          <a:pPr marL="107315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rPr>
            <a:t>Planificar tiempos previos a las solicitudes</a:t>
          </a:r>
          <a:endParaRPr lang="es-ES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tserrat" panose="00000500000000000000" pitchFamily="2" charset="0"/>
            <a:ea typeface="+mn-ea"/>
            <a:cs typeface="Arial" panose="020B0604020202020204" pitchFamily="34" charset="0"/>
          </a:endParaRPr>
        </a:p>
      </dgm:t>
    </dgm:pt>
    <dgm:pt modelId="{39C3A181-4D85-3145-9DA8-CA32732108F5}" type="parTrans" cxnId="{E04D3EA8-E64A-0A49-B933-788A9B9F1EA9}">
      <dgm:prSet/>
      <dgm:spPr/>
      <dgm:t>
        <a:bodyPr/>
        <a:lstStyle/>
        <a:p>
          <a:endParaRPr lang="es-ES" sz="1050"/>
        </a:p>
      </dgm:t>
    </dgm:pt>
    <dgm:pt modelId="{5FD20749-A822-1848-8769-064E97F4E7BF}" type="sibTrans" cxnId="{E04D3EA8-E64A-0A49-B933-788A9B9F1EA9}">
      <dgm:prSet/>
      <dgm:spPr/>
      <dgm:t>
        <a:bodyPr/>
        <a:lstStyle/>
        <a:p>
          <a:endParaRPr lang="es-ES" sz="1050"/>
        </a:p>
      </dgm:t>
    </dgm:pt>
    <dgm:pt modelId="{34DFDBFF-51C4-E145-B39C-A8713E603B95}">
      <dgm:prSet phldrT="[Texto]" custT="1"/>
      <dgm:spPr>
        <a:solidFill>
          <a:srgbClr val="CA1139"/>
        </a:solidFill>
      </dgm:spPr>
      <dgm:t>
        <a:bodyPr/>
        <a:lstStyle/>
        <a:p>
          <a:pPr marL="182563" indent="0"/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cs typeface="Arial" panose="020B0604020202020204" pitchFamily="34" charset="0"/>
            </a:rPr>
            <a:t>MAA (NACIONALES) REVISAR </a:t>
          </a:r>
          <a:r>
            <a: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+mn-ea"/>
              <a:cs typeface="Arial" panose="020B0604020202020204" pitchFamily="34" charset="0"/>
            </a:rPr>
            <a:t>LOS PUNTOS </a:t>
          </a:r>
          <a:r>
            <a:rPr lang="en-U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+mn-ea"/>
              <a:cs typeface="Arial" panose="020B0604020202020204" pitchFamily="34" charset="0"/>
            </a:rPr>
            <a:t>2.4.1 / 2.4.2 / 2.2.4.4 / 2.5. 1.a. /  2.5.1.b. 2.5.1.2  / </a:t>
          </a:r>
          <a:r>
            <a: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+mn-ea"/>
              <a:cs typeface="Arial" panose="020B0604020202020204" pitchFamily="34" charset="0"/>
            </a:rPr>
            <a:t>2.5.2 / 2.5.3</a:t>
          </a:r>
        </a:p>
      </dgm:t>
    </dgm:pt>
    <dgm:pt modelId="{16B61E16-39D4-8646-A025-D125852E3D4F}" type="parTrans" cxnId="{B9CE473B-B29E-6F40-BB71-9D9B01036B4D}">
      <dgm:prSet/>
      <dgm:spPr/>
      <dgm:t>
        <a:bodyPr/>
        <a:lstStyle/>
        <a:p>
          <a:endParaRPr lang="es-ES" sz="1050"/>
        </a:p>
      </dgm:t>
    </dgm:pt>
    <dgm:pt modelId="{55717B55-97F8-7B4E-9832-5EEE51CC5042}" type="sibTrans" cxnId="{B9CE473B-B29E-6F40-BB71-9D9B01036B4D}">
      <dgm:prSet/>
      <dgm:spPr/>
      <dgm:t>
        <a:bodyPr/>
        <a:lstStyle/>
        <a:p>
          <a:endParaRPr lang="es-ES" sz="1050"/>
        </a:p>
      </dgm:t>
    </dgm:pt>
    <dgm:pt modelId="{46FE5E01-265A-4961-B631-C0BF30241E9F}">
      <dgm:prSet custT="1"/>
      <dgm:spPr/>
      <dgm:t>
        <a:bodyPr/>
        <a:lstStyle/>
        <a:p>
          <a:pPr marL="182563" indent="0"/>
          <a:r>
            <a: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cs typeface="Arial" panose="020B0604020202020204" pitchFamily="34" charset="0"/>
            </a:rPr>
            <a:t>Revisar todas vuestras AC (vigentes y en suspensión temporal) y sus datos administrativos</a:t>
          </a:r>
        </a:p>
      </dgm:t>
    </dgm:pt>
    <dgm:pt modelId="{EDEA1232-44C1-4BDB-B1B4-70107B3D162B}" type="parTrans" cxnId="{BB9F5BF5-4561-4238-BE9D-4A35F92B3E27}">
      <dgm:prSet/>
      <dgm:spPr/>
      <dgm:t>
        <a:bodyPr/>
        <a:lstStyle/>
        <a:p>
          <a:endParaRPr lang="es-ES"/>
        </a:p>
      </dgm:t>
    </dgm:pt>
    <dgm:pt modelId="{2EB5E2FF-D37C-4F6D-B7DC-91631FDD33FB}" type="sibTrans" cxnId="{BB9F5BF5-4561-4238-BE9D-4A35F92B3E27}">
      <dgm:prSet/>
      <dgm:spPr/>
      <dgm:t>
        <a:bodyPr/>
        <a:lstStyle/>
        <a:p>
          <a:endParaRPr lang="es-ES"/>
        </a:p>
      </dgm:t>
    </dgm:pt>
    <dgm:pt modelId="{4E3EC5A6-E35B-4A88-BE53-25D509D55DC1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rPr>
            <a:t>Variaciones verificar entidades cuando proceda (VARIACIONES AFECTADAS)</a:t>
          </a:r>
          <a:endParaRPr lang="es-ES" sz="1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tserrat" panose="00000500000000000000" pitchFamily="2" charset="0"/>
            <a:cs typeface="Arial" panose="020B0604020202020204" pitchFamily="34" charset="0"/>
          </a:endParaRPr>
        </a:p>
      </dgm:t>
    </dgm:pt>
    <dgm:pt modelId="{DEC4BFDF-FB39-4A57-8291-CF6981CAF6ED}" type="parTrans" cxnId="{36D6053C-C0F2-4292-AE7F-26CDCF966FFB}">
      <dgm:prSet/>
      <dgm:spPr/>
      <dgm:t>
        <a:bodyPr/>
        <a:lstStyle/>
        <a:p>
          <a:endParaRPr lang="es-ES"/>
        </a:p>
      </dgm:t>
    </dgm:pt>
    <dgm:pt modelId="{1918793F-55CE-4C29-97D6-E0F56A061E77}" type="sibTrans" cxnId="{36D6053C-C0F2-4292-AE7F-26CDCF966FFB}">
      <dgm:prSet/>
      <dgm:spPr/>
      <dgm:t>
        <a:bodyPr/>
        <a:lstStyle/>
        <a:p>
          <a:endParaRPr lang="es-ES"/>
        </a:p>
      </dgm:t>
    </dgm:pt>
    <dgm:pt modelId="{E3966EF9-BEEE-4E7C-9AE1-188A5743735F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rPr>
            <a:t>Holders de ASMF No obligatoriedad de OMS pero altamente recomendable.</a:t>
          </a:r>
          <a:endParaRPr lang="es-ES" sz="1500" dirty="0"/>
        </a:p>
      </dgm:t>
    </dgm:pt>
    <dgm:pt modelId="{6E54593E-F6E1-4EC6-B266-4FAE90DE42A0}" type="parTrans" cxnId="{E730B92A-6C69-4838-89FA-87787694D938}">
      <dgm:prSet/>
      <dgm:spPr/>
      <dgm:t>
        <a:bodyPr/>
        <a:lstStyle/>
        <a:p>
          <a:endParaRPr lang="es-ES"/>
        </a:p>
      </dgm:t>
    </dgm:pt>
    <dgm:pt modelId="{1122139E-BDE7-4254-8857-36681444137C}" type="sibTrans" cxnId="{E730B92A-6C69-4838-89FA-87787694D938}">
      <dgm:prSet/>
      <dgm:spPr/>
      <dgm:t>
        <a:bodyPr/>
        <a:lstStyle/>
        <a:p>
          <a:endParaRPr lang="es-ES"/>
        </a:p>
      </dgm:t>
    </dgm:pt>
    <dgm:pt modelId="{4B4DE010-FD80-F14F-AFE6-D089ADE01358}" type="pres">
      <dgm:prSet presAssocID="{B9BDCF1B-2397-9F4A-BE83-932F6190208D}" presName="Name0" presStyleCnt="0">
        <dgm:presLayoutVars>
          <dgm:chMax val="7"/>
          <dgm:chPref val="7"/>
          <dgm:dir/>
        </dgm:presLayoutVars>
      </dgm:prSet>
      <dgm:spPr/>
    </dgm:pt>
    <dgm:pt modelId="{A84FA682-30A6-3A40-90BC-5B0068337789}" type="pres">
      <dgm:prSet presAssocID="{B9BDCF1B-2397-9F4A-BE83-932F6190208D}" presName="Name1" presStyleCnt="0"/>
      <dgm:spPr/>
    </dgm:pt>
    <dgm:pt modelId="{B7C0F840-28FC-E24D-8134-015499916F54}" type="pres">
      <dgm:prSet presAssocID="{B9BDCF1B-2397-9F4A-BE83-932F6190208D}" presName="cycle" presStyleCnt="0"/>
      <dgm:spPr/>
    </dgm:pt>
    <dgm:pt modelId="{AE748EA7-34C6-4648-9E4E-6469E3D63349}" type="pres">
      <dgm:prSet presAssocID="{B9BDCF1B-2397-9F4A-BE83-932F6190208D}" presName="srcNode" presStyleLbl="node1" presStyleIdx="0" presStyleCnt="5"/>
      <dgm:spPr/>
    </dgm:pt>
    <dgm:pt modelId="{36357B2E-FBD6-434A-82F0-16B727EBCF25}" type="pres">
      <dgm:prSet presAssocID="{B9BDCF1B-2397-9F4A-BE83-932F6190208D}" presName="conn" presStyleLbl="parChTrans1D2" presStyleIdx="0" presStyleCnt="1"/>
      <dgm:spPr/>
    </dgm:pt>
    <dgm:pt modelId="{BE9010ED-B3BA-954E-B9D9-ED95D178087F}" type="pres">
      <dgm:prSet presAssocID="{B9BDCF1B-2397-9F4A-BE83-932F6190208D}" presName="extraNode" presStyleLbl="node1" presStyleIdx="0" presStyleCnt="5"/>
      <dgm:spPr/>
    </dgm:pt>
    <dgm:pt modelId="{B1E3EADB-FE10-A442-BCDB-5A6391304B14}" type="pres">
      <dgm:prSet presAssocID="{B9BDCF1B-2397-9F4A-BE83-932F6190208D}" presName="dstNode" presStyleLbl="node1" presStyleIdx="0" presStyleCnt="5"/>
      <dgm:spPr/>
    </dgm:pt>
    <dgm:pt modelId="{8AFEB9F9-BAF8-4671-AAEC-3EF9F088AFFE}" type="pres">
      <dgm:prSet presAssocID="{7CFAD481-A0ED-4748-9DD4-7C191B25E089}" presName="text_1" presStyleLbl="node1" presStyleIdx="0" presStyleCnt="5" custScaleX="99946" custScaleY="139991" custLinFactY="52476" custLinFactNeighborX="4745" custLinFactNeighborY="100000">
        <dgm:presLayoutVars>
          <dgm:bulletEnabled val="1"/>
        </dgm:presLayoutVars>
      </dgm:prSet>
      <dgm:spPr/>
    </dgm:pt>
    <dgm:pt modelId="{406A788A-2A9F-4B63-826B-53420258824E}" type="pres">
      <dgm:prSet presAssocID="{7CFAD481-A0ED-4748-9DD4-7C191B25E089}" presName="accent_1" presStyleCnt="0"/>
      <dgm:spPr/>
    </dgm:pt>
    <dgm:pt modelId="{63B2BFD4-135A-9247-B9E5-F35C22397C82}" type="pres">
      <dgm:prSet presAssocID="{7CFAD481-A0ED-4748-9DD4-7C191B25E089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5964356-4CBA-4354-80D5-6431074ED64A}" type="pres">
      <dgm:prSet presAssocID="{46FE5E01-265A-4961-B631-C0BF30241E9F}" presName="text_2" presStyleLbl="node1" presStyleIdx="1" presStyleCnt="5" custLinFactY="-62340" custLinFactNeighborX="-2544" custLinFactNeighborY="-100000">
        <dgm:presLayoutVars>
          <dgm:bulletEnabled val="1"/>
        </dgm:presLayoutVars>
      </dgm:prSet>
      <dgm:spPr/>
    </dgm:pt>
    <dgm:pt modelId="{27741DD7-34C0-4107-BF48-55CA4D726A20}" type="pres">
      <dgm:prSet presAssocID="{46FE5E01-265A-4961-B631-C0BF30241E9F}" presName="accent_2" presStyleCnt="0"/>
      <dgm:spPr/>
    </dgm:pt>
    <dgm:pt modelId="{47922059-8CF7-4BAD-8B69-BE12A64D83EA}" type="pres">
      <dgm:prSet presAssocID="{46FE5E01-265A-4961-B631-C0BF30241E9F}" presName="accentRepeatNode" presStyleLbl="solidFgAcc1" presStyleIdx="1" presStyleCnt="5" custLinFactNeighborX="-21255" custLinFactNeighborY="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3FCBA2D-94D5-46B5-BEFF-8DEB777F0D7C}" type="pres">
      <dgm:prSet presAssocID="{34DFDBFF-51C4-E145-B39C-A8713E603B95}" presName="text_3" presStyleLbl="node1" presStyleIdx="2" presStyleCnt="5">
        <dgm:presLayoutVars>
          <dgm:bulletEnabled val="1"/>
        </dgm:presLayoutVars>
      </dgm:prSet>
      <dgm:spPr/>
    </dgm:pt>
    <dgm:pt modelId="{76A809B2-B026-4FFA-A635-B3F00ADE7530}" type="pres">
      <dgm:prSet presAssocID="{34DFDBFF-51C4-E145-B39C-A8713E603B95}" presName="accent_3" presStyleCnt="0"/>
      <dgm:spPr/>
    </dgm:pt>
    <dgm:pt modelId="{73480C95-970A-564A-A46B-52AC0E957E83}" type="pres">
      <dgm:prSet presAssocID="{34DFDBFF-51C4-E145-B39C-A8713E603B95}" presName="accentRepeatNode" presStyleLbl="solidFgAcc1" presStyleIdx="2" presStyleCnt="5" custLinFactNeighborX="-16914" custLinFactNeighborY="-500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A15B715-8AF1-4A28-B40A-C403DE840BD9}" type="pres">
      <dgm:prSet presAssocID="{4E3EC5A6-E35B-4A88-BE53-25D509D55DC1}" presName="text_4" presStyleLbl="node1" presStyleIdx="3" presStyleCnt="5">
        <dgm:presLayoutVars>
          <dgm:bulletEnabled val="1"/>
        </dgm:presLayoutVars>
      </dgm:prSet>
      <dgm:spPr/>
    </dgm:pt>
    <dgm:pt modelId="{2AE243ED-31C1-48B7-BABC-36C32F81E225}" type="pres">
      <dgm:prSet presAssocID="{4E3EC5A6-E35B-4A88-BE53-25D509D55DC1}" presName="accent_4" presStyleCnt="0"/>
      <dgm:spPr/>
    </dgm:pt>
    <dgm:pt modelId="{AC2BD467-0428-4219-8FF4-24575D95D9FD}" type="pres">
      <dgm:prSet presAssocID="{4E3EC5A6-E35B-4A88-BE53-25D509D55DC1}" presName="accentRepeatNode" presStyleLbl="solidFgAcc1" presStyleIdx="3" presStyleCnt="5" custLinFactNeighborX="-16914"/>
      <dgm:spPr>
        <a:blipFill rotWithShape="0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A47E83F8-9C33-4D8D-B026-B0FAAA83A55D}" type="pres">
      <dgm:prSet presAssocID="{E3966EF9-BEEE-4E7C-9AE1-188A5743735F}" presName="text_5" presStyleLbl="node1" presStyleIdx="4" presStyleCnt="5">
        <dgm:presLayoutVars>
          <dgm:bulletEnabled val="1"/>
        </dgm:presLayoutVars>
      </dgm:prSet>
      <dgm:spPr/>
    </dgm:pt>
    <dgm:pt modelId="{902A3503-A1C7-463E-8F21-89120E5180C5}" type="pres">
      <dgm:prSet presAssocID="{E3966EF9-BEEE-4E7C-9AE1-188A5743735F}" presName="accent_5" presStyleCnt="0"/>
      <dgm:spPr/>
    </dgm:pt>
    <dgm:pt modelId="{AC79BD94-9AD3-4C81-8EE0-6BC4113C6505}" type="pres">
      <dgm:prSet presAssocID="{E3966EF9-BEEE-4E7C-9AE1-188A5743735F}" presName="accentRepeatNode" presStyleLbl="solidFgAcc1" presStyleIdx="4" presStyleCnt="5" custLinFactNeighborX="13178" custLinFactNeighborY="10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EFE62026-6D5A-4FAD-B9EB-1AA48775BAD0}" type="presOf" srcId="{E3966EF9-BEEE-4E7C-9AE1-188A5743735F}" destId="{A47E83F8-9C33-4D8D-B026-B0FAAA83A55D}" srcOrd="0" destOrd="0" presId="urn:microsoft.com/office/officeart/2008/layout/VerticalCurvedList"/>
    <dgm:cxn modelId="{E730B92A-6C69-4838-89FA-87787694D938}" srcId="{B9BDCF1B-2397-9F4A-BE83-932F6190208D}" destId="{E3966EF9-BEEE-4E7C-9AE1-188A5743735F}" srcOrd="4" destOrd="0" parTransId="{6E54593E-F6E1-4EC6-B266-4FAE90DE42A0}" sibTransId="{1122139E-BDE7-4254-8857-36681444137C}"/>
    <dgm:cxn modelId="{B9CE473B-B29E-6F40-BB71-9D9B01036B4D}" srcId="{B9BDCF1B-2397-9F4A-BE83-932F6190208D}" destId="{34DFDBFF-51C4-E145-B39C-A8713E603B95}" srcOrd="2" destOrd="0" parTransId="{16B61E16-39D4-8646-A025-D125852E3D4F}" sibTransId="{55717B55-97F8-7B4E-9832-5EEE51CC5042}"/>
    <dgm:cxn modelId="{36D6053C-C0F2-4292-AE7F-26CDCF966FFB}" srcId="{B9BDCF1B-2397-9F4A-BE83-932F6190208D}" destId="{4E3EC5A6-E35B-4A88-BE53-25D509D55DC1}" srcOrd="3" destOrd="0" parTransId="{DEC4BFDF-FB39-4A57-8291-CF6981CAF6ED}" sibTransId="{1918793F-55CE-4C29-97D6-E0F56A061E77}"/>
    <dgm:cxn modelId="{82188669-347C-46B5-BC48-B89D2AAD28C0}" type="presOf" srcId="{4E3EC5A6-E35B-4A88-BE53-25D509D55DC1}" destId="{3A15B715-8AF1-4A28-B40A-C403DE840BD9}" srcOrd="0" destOrd="0" presId="urn:microsoft.com/office/officeart/2008/layout/VerticalCurvedList"/>
    <dgm:cxn modelId="{E04D3EA8-E64A-0A49-B933-788A9B9F1EA9}" srcId="{B9BDCF1B-2397-9F4A-BE83-932F6190208D}" destId="{7CFAD481-A0ED-4748-9DD4-7C191B25E089}" srcOrd="0" destOrd="0" parTransId="{39C3A181-4D85-3145-9DA8-CA32732108F5}" sibTransId="{5FD20749-A822-1848-8769-064E97F4E7BF}"/>
    <dgm:cxn modelId="{7E4405AD-192A-4D78-B5E2-078157DDA256}" type="presOf" srcId="{46FE5E01-265A-4961-B631-C0BF30241E9F}" destId="{75964356-4CBA-4354-80D5-6431074ED64A}" srcOrd="0" destOrd="0" presId="urn:microsoft.com/office/officeart/2008/layout/VerticalCurvedList"/>
    <dgm:cxn modelId="{B1A7DAB3-F505-1A41-98C1-F10D61912654}" type="presOf" srcId="{B9BDCF1B-2397-9F4A-BE83-932F6190208D}" destId="{4B4DE010-FD80-F14F-AFE6-D089ADE01358}" srcOrd="0" destOrd="0" presId="urn:microsoft.com/office/officeart/2008/layout/VerticalCurvedList"/>
    <dgm:cxn modelId="{CF1AE2B9-7FDF-42BD-9D90-3FB1798EECBA}" type="presOf" srcId="{5FD20749-A822-1848-8769-064E97F4E7BF}" destId="{36357B2E-FBD6-434A-82F0-16B727EBCF25}" srcOrd="0" destOrd="0" presId="urn:microsoft.com/office/officeart/2008/layout/VerticalCurvedList"/>
    <dgm:cxn modelId="{F2BA35BB-E592-459A-A069-4A05E2585FD3}" type="presOf" srcId="{7CFAD481-A0ED-4748-9DD4-7C191B25E089}" destId="{8AFEB9F9-BAF8-4671-AAEC-3EF9F088AFFE}" srcOrd="0" destOrd="0" presId="urn:microsoft.com/office/officeart/2008/layout/VerticalCurvedList"/>
    <dgm:cxn modelId="{72FCA3F3-25E9-40B3-84BF-13EFFF19A163}" type="presOf" srcId="{34DFDBFF-51C4-E145-B39C-A8713E603B95}" destId="{43FCBA2D-94D5-46B5-BEFF-8DEB777F0D7C}" srcOrd="0" destOrd="0" presId="urn:microsoft.com/office/officeart/2008/layout/VerticalCurvedList"/>
    <dgm:cxn modelId="{BB9F5BF5-4561-4238-BE9D-4A35F92B3E27}" srcId="{B9BDCF1B-2397-9F4A-BE83-932F6190208D}" destId="{46FE5E01-265A-4961-B631-C0BF30241E9F}" srcOrd="1" destOrd="0" parTransId="{EDEA1232-44C1-4BDB-B1B4-70107B3D162B}" sibTransId="{2EB5E2FF-D37C-4F6D-B7DC-91631FDD33FB}"/>
    <dgm:cxn modelId="{0E6BF9FF-65E0-5C4A-ABC0-6A7886A03669}" type="presParOf" srcId="{4B4DE010-FD80-F14F-AFE6-D089ADE01358}" destId="{A84FA682-30A6-3A40-90BC-5B0068337789}" srcOrd="0" destOrd="0" presId="urn:microsoft.com/office/officeart/2008/layout/VerticalCurvedList"/>
    <dgm:cxn modelId="{DB3949BF-3204-D349-9BAA-C3F65EB45A5A}" type="presParOf" srcId="{A84FA682-30A6-3A40-90BC-5B0068337789}" destId="{B7C0F840-28FC-E24D-8134-015499916F54}" srcOrd="0" destOrd="0" presId="urn:microsoft.com/office/officeart/2008/layout/VerticalCurvedList"/>
    <dgm:cxn modelId="{CB57EB4D-6166-784A-B6D0-CF396AF6B1A9}" type="presParOf" srcId="{B7C0F840-28FC-E24D-8134-015499916F54}" destId="{AE748EA7-34C6-4648-9E4E-6469E3D63349}" srcOrd="0" destOrd="0" presId="urn:microsoft.com/office/officeart/2008/layout/VerticalCurvedList"/>
    <dgm:cxn modelId="{AD531BC4-B423-A24C-B8E5-06F9B99966D1}" type="presParOf" srcId="{B7C0F840-28FC-E24D-8134-015499916F54}" destId="{36357B2E-FBD6-434A-82F0-16B727EBCF25}" srcOrd="1" destOrd="0" presId="urn:microsoft.com/office/officeart/2008/layout/VerticalCurvedList"/>
    <dgm:cxn modelId="{3B35E7FE-5419-9A4C-BE55-02549D92DB4C}" type="presParOf" srcId="{B7C0F840-28FC-E24D-8134-015499916F54}" destId="{BE9010ED-B3BA-954E-B9D9-ED95D178087F}" srcOrd="2" destOrd="0" presId="urn:microsoft.com/office/officeart/2008/layout/VerticalCurvedList"/>
    <dgm:cxn modelId="{AD636DE3-82EF-2F4C-8AA1-AC723EDEC4A4}" type="presParOf" srcId="{B7C0F840-28FC-E24D-8134-015499916F54}" destId="{B1E3EADB-FE10-A442-BCDB-5A6391304B14}" srcOrd="3" destOrd="0" presId="urn:microsoft.com/office/officeart/2008/layout/VerticalCurvedList"/>
    <dgm:cxn modelId="{1D2C1BD7-1EE7-4EB5-B565-A9AE9824AD55}" type="presParOf" srcId="{A84FA682-30A6-3A40-90BC-5B0068337789}" destId="{8AFEB9F9-BAF8-4671-AAEC-3EF9F088AFFE}" srcOrd="1" destOrd="0" presId="urn:microsoft.com/office/officeart/2008/layout/VerticalCurvedList"/>
    <dgm:cxn modelId="{1C4CDACC-76E4-4D55-8CE1-7908635E23EE}" type="presParOf" srcId="{A84FA682-30A6-3A40-90BC-5B0068337789}" destId="{406A788A-2A9F-4B63-826B-53420258824E}" srcOrd="2" destOrd="0" presId="urn:microsoft.com/office/officeart/2008/layout/VerticalCurvedList"/>
    <dgm:cxn modelId="{88B75DBE-2B6B-44D3-97D9-95BED6951492}" type="presParOf" srcId="{406A788A-2A9F-4B63-826B-53420258824E}" destId="{63B2BFD4-135A-9247-B9E5-F35C22397C82}" srcOrd="0" destOrd="0" presId="urn:microsoft.com/office/officeart/2008/layout/VerticalCurvedList"/>
    <dgm:cxn modelId="{C890DF50-E2FF-44E9-8EE5-341EE991E34A}" type="presParOf" srcId="{A84FA682-30A6-3A40-90BC-5B0068337789}" destId="{75964356-4CBA-4354-80D5-6431074ED64A}" srcOrd="3" destOrd="0" presId="urn:microsoft.com/office/officeart/2008/layout/VerticalCurvedList"/>
    <dgm:cxn modelId="{6188BE5A-62D0-4D17-8C8D-77CAAA11ABD4}" type="presParOf" srcId="{A84FA682-30A6-3A40-90BC-5B0068337789}" destId="{27741DD7-34C0-4107-BF48-55CA4D726A20}" srcOrd="4" destOrd="0" presId="urn:microsoft.com/office/officeart/2008/layout/VerticalCurvedList"/>
    <dgm:cxn modelId="{494DC1A9-6705-4D19-AF26-3A2897B0A858}" type="presParOf" srcId="{27741DD7-34C0-4107-BF48-55CA4D726A20}" destId="{47922059-8CF7-4BAD-8B69-BE12A64D83EA}" srcOrd="0" destOrd="0" presId="urn:microsoft.com/office/officeart/2008/layout/VerticalCurvedList"/>
    <dgm:cxn modelId="{766E8218-D5AE-4E97-B99A-6A01FF571840}" type="presParOf" srcId="{A84FA682-30A6-3A40-90BC-5B0068337789}" destId="{43FCBA2D-94D5-46B5-BEFF-8DEB777F0D7C}" srcOrd="5" destOrd="0" presId="urn:microsoft.com/office/officeart/2008/layout/VerticalCurvedList"/>
    <dgm:cxn modelId="{BB72FAB9-A561-43B1-AE5E-0950A85C5D2D}" type="presParOf" srcId="{A84FA682-30A6-3A40-90BC-5B0068337789}" destId="{76A809B2-B026-4FFA-A635-B3F00ADE7530}" srcOrd="6" destOrd="0" presId="urn:microsoft.com/office/officeart/2008/layout/VerticalCurvedList"/>
    <dgm:cxn modelId="{68144F22-5D83-40B4-8EEB-D4B153ADB8F6}" type="presParOf" srcId="{76A809B2-B026-4FFA-A635-B3F00ADE7530}" destId="{73480C95-970A-564A-A46B-52AC0E957E83}" srcOrd="0" destOrd="0" presId="urn:microsoft.com/office/officeart/2008/layout/VerticalCurvedList"/>
    <dgm:cxn modelId="{24CF7A9A-4C54-439D-9FFA-28419803207B}" type="presParOf" srcId="{A84FA682-30A6-3A40-90BC-5B0068337789}" destId="{3A15B715-8AF1-4A28-B40A-C403DE840BD9}" srcOrd="7" destOrd="0" presId="urn:microsoft.com/office/officeart/2008/layout/VerticalCurvedList"/>
    <dgm:cxn modelId="{3598B9B2-1C2F-4B45-B199-9CACB690EA48}" type="presParOf" srcId="{A84FA682-30A6-3A40-90BC-5B0068337789}" destId="{2AE243ED-31C1-48B7-BABC-36C32F81E225}" srcOrd="8" destOrd="0" presId="urn:microsoft.com/office/officeart/2008/layout/VerticalCurvedList"/>
    <dgm:cxn modelId="{3887D073-23E9-44A2-BA3F-D0BA43A0F322}" type="presParOf" srcId="{2AE243ED-31C1-48B7-BABC-36C32F81E225}" destId="{AC2BD467-0428-4219-8FF4-24575D95D9FD}" srcOrd="0" destOrd="0" presId="urn:microsoft.com/office/officeart/2008/layout/VerticalCurvedList"/>
    <dgm:cxn modelId="{20812197-D4ED-4A15-824A-B9B8707996EA}" type="presParOf" srcId="{A84FA682-30A6-3A40-90BC-5B0068337789}" destId="{A47E83F8-9C33-4D8D-B026-B0FAAA83A55D}" srcOrd="9" destOrd="0" presId="urn:microsoft.com/office/officeart/2008/layout/VerticalCurvedList"/>
    <dgm:cxn modelId="{1F681B3C-557D-4A10-B9E0-204ADF44B770}" type="presParOf" srcId="{A84FA682-30A6-3A40-90BC-5B0068337789}" destId="{902A3503-A1C7-463E-8F21-89120E5180C5}" srcOrd="10" destOrd="0" presId="urn:microsoft.com/office/officeart/2008/layout/VerticalCurvedList"/>
    <dgm:cxn modelId="{CABFFD1F-9153-4E45-881F-EFE7435D28BE}" type="presParOf" srcId="{902A3503-A1C7-463E-8F21-89120E5180C5}" destId="{AC79BD94-9AD3-4C81-8EE0-6BC4113C650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6A9AFC0-6140-4C1F-AB49-AAFFDFEDF773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91CADEC-BE29-4D17-ACC2-D465CDEB7DC0}">
      <dgm:prSet phldrT="[Texto]" custT="1"/>
      <dgm:spPr/>
      <dgm:t>
        <a:bodyPr/>
        <a:lstStyle/>
        <a:p>
          <a:r>
            <a:rPr lang="es-ES" sz="1400" b="1" dirty="0">
              <a:latin typeface="Montserrat" panose="00000500000000000000" pitchFamily="2" charset="0"/>
            </a:rPr>
            <a:t>Colaboración asuntos regulatorios </a:t>
          </a:r>
          <a:r>
            <a:rPr lang="es-ES" sz="1400" b="1" dirty="0">
              <a:latin typeface="Montserrat" panose="00000500000000000000" pitchFamily="2" charset="0"/>
              <a:sym typeface="Wingdings" panose="05000000000000000000" pitchFamily="2" charset="2"/>
            </a:rPr>
            <a:t> apoyar acceso a medicamentos seguros</a:t>
          </a:r>
          <a:endParaRPr lang="es-ES" sz="1400" b="1" dirty="0">
            <a:latin typeface="Montserrat" panose="00000500000000000000" pitchFamily="2" charset="0"/>
          </a:endParaRPr>
        </a:p>
      </dgm:t>
    </dgm:pt>
    <dgm:pt modelId="{920908A2-C567-4D14-8863-540C6913668F}" type="parTrans" cxnId="{F2CF4C10-9D24-4AE5-A112-E241FF81BB40}">
      <dgm:prSet/>
      <dgm:spPr/>
      <dgm:t>
        <a:bodyPr/>
        <a:lstStyle/>
        <a:p>
          <a:endParaRPr lang="es-ES" sz="1100" b="1">
            <a:latin typeface="Montserrat" panose="00000500000000000000" pitchFamily="2" charset="0"/>
          </a:endParaRPr>
        </a:p>
      </dgm:t>
    </dgm:pt>
    <dgm:pt modelId="{7FED9386-365F-4179-B787-C136D93125BE}" type="sibTrans" cxnId="{F2CF4C10-9D24-4AE5-A112-E241FF81BB40}">
      <dgm:prSet custT="1"/>
      <dgm:spPr/>
      <dgm:t>
        <a:bodyPr/>
        <a:lstStyle/>
        <a:p>
          <a:endParaRPr lang="es-ES" sz="1100" b="1">
            <a:latin typeface="Montserrat" panose="00000500000000000000" pitchFamily="2" charset="0"/>
          </a:endParaRPr>
        </a:p>
      </dgm:t>
    </dgm:pt>
    <dgm:pt modelId="{A8907F61-C80E-4E6C-A0BD-28F88F3F090B}">
      <dgm:prSet phldrT="[Texto]" custT="1"/>
      <dgm:spPr/>
      <dgm:t>
        <a:bodyPr/>
        <a:lstStyle/>
        <a:p>
          <a:r>
            <a:rPr lang="es-ES" sz="1400" b="1" dirty="0">
              <a:latin typeface="Montserrat" panose="00000500000000000000" pitchFamily="2" charset="0"/>
            </a:rPr>
            <a:t>Implementación de PMS y utilización de datos estructurados</a:t>
          </a:r>
        </a:p>
      </dgm:t>
    </dgm:pt>
    <dgm:pt modelId="{38E36DCA-2DDD-46B4-9826-C701656CB055}" type="parTrans" cxnId="{E9B6E90C-898C-46CC-A4B5-C72C277010FF}">
      <dgm:prSet/>
      <dgm:spPr/>
      <dgm:t>
        <a:bodyPr/>
        <a:lstStyle/>
        <a:p>
          <a:endParaRPr lang="es-ES" sz="1100" b="1">
            <a:latin typeface="Montserrat" panose="00000500000000000000" pitchFamily="2" charset="0"/>
          </a:endParaRPr>
        </a:p>
      </dgm:t>
    </dgm:pt>
    <dgm:pt modelId="{0CC98733-F099-4EE9-A282-5E450DCB88BA}" type="sibTrans" cxnId="{E9B6E90C-898C-46CC-A4B5-C72C277010FF}">
      <dgm:prSet custT="1"/>
      <dgm:spPr/>
      <dgm:t>
        <a:bodyPr/>
        <a:lstStyle/>
        <a:p>
          <a:endParaRPr lang="es-ES" sz="1100" b="1">
            <a:latin typeface="Montserrat" panose="00000500000000000000" pitchFamily="2" charset="0"/>
          </a:endParaRPr>
        </a:p>
      </dgm:t>
    </dgm:pt>
    <dgm:pt modelId="{BE41432F-9575-4984-9DB9-CBF56A6D1485}">
      <dgm:prSet phldrT="[Texto]" custT="1"/>
      <dgm:spPr/>
      <dgm:t>
        <a:bodyPr/>
        <a:lstStyle/>
        <a:p>
          <a:r>
            <a:rPr lang="es-ES" sz="1400" b="1" dirty="0">
              <a:latin typeface="Montserrat" panose="00000500000000000000" pitchFamily="2" charset="0"/>
            </a:rPr>
            <a:t>Evolución del marco regulatorio: solicitudes basadas en datos</a:t>
          </a:r>
        </a:p>
      </dgm:t>
    </dgm:pt>
    <dgm:pt modelId="{A42DB39F-8484-4B72-BC42-175E9FC4B829}" type="parTrans" cxnId="{1F3F0804-99FF-41E4-BE66-33CC94CE627A}">
      <dgm:prSet/>
      <dgm:spPr/>
      <dgm:t>
        <a:bodyPr/>
        <a:lstStyle/>
        <a:p>
          <a:endParaRPr lang="es-ES" sz="1100" b="1">
            <a:latin typeface="Montserrat" panose="00000500000000000000" pitchFamily="2" charset="0"/>
          </a:endParaRPr>
        </a:p>
      </dgm:t>
    </dgm:pt>
    <dgm:pt modelId="{C18E9096-96DE-4E3E-B46C-61433BC0F7FF}" type="sibTrans" cxnId="{1F3F0804-99FF-41E4-BE66-33CC94CE627A}">
      <dgm:prSet custT="1"/>
      <dgm:spPr/>
      <dgm:t>
        <a:bodyPr/>
        <a:lstStyle/>
        <a:p>
          <a:endParaRPr lang="es-ES" sz="1100" b="1">
            <a:latin typeface="Montserrat" panose="00000500000000000000" pitchFamily="2" charset="0"/>
          </a:endParaRPr>
        </a:p>
      </dgm:t>
    </dgm:pt>
    <dgm:pt modelId="{8DB1F61C-0C22-4B5E-B9EA-E68C1BB3429A}">
      <dgm:prSet phldrT="[Texto]" custT="1"/>
      <dgm:spPr/>
      <dgm:t>
        <a:bodyPr/>
        <a:lstStyle/>
        <a:p>
          <a:r>
            <a:rPr lang="es-ES" sz="1400" b="1" dirty="0">
              <a:latin typeface="Montserrat" panose="00000500000000000000" pitchFamily="2" charset="0"/>
            </a:rPr>
            <a:t>Estrategia regulatoria 2020</a:t>
          </a:r>
        </a:p>
        <a:p>
          <a:r>
            <a:rPr lang="es-ES" sz="1400" b="1" dirty="0">
              <a:latin typeface="Montserrat" panose="00000500000000000000" pitchFamily="2" charset="0"/>
            </a:rPr>
            <a:t>Relacionada con: transformación digital nuevas tecnologías digitalización </a:t>
          </a:r>
        </a:p>
      </dgm:t>
    </dgm:pt>
    <dgm:pt modelId="{5CDACB65-63B2-4B25-9AD7-39BDE138A6BE}" type="parTrans" cxnId="{242FF68F-F9F4-48CF-AB2F-EFD52CFCB289}">
      <dgm:prSet/>
      <dgm:spPr/>
      <dgm:t>
        <a:bodyPr/>
        <a:lstStyle/>
        <a:p>
          <a:endParaRPr lang="es-ES" sz="1100" b="1">
            <a:latin typeface="Montserrat" panose="00000500000000000000" pitchFamily="2" charset="0"/>
          </a:endParaRPr>
        </a:p>
      </dgm:t>
    </dgm:pt>
    <dgm:pt modelId="{184FD250-41C2-4FD8-983B-CEB0727F59BB}" type="sibTrans" cxnId="{242FF68F-F9F4-48CF-AB2F-EFD52CFCB289}">
      <dgm:prSet custT="1"/>
      <dgm:spPr/>
      <dgm:t>
        <a:bodyPr/>
        <a:lstStyle/>
        <a:p>
          <a:endParaRPr lang="es-ES" sz="1100" b="1">
            <a:latin typeface="Montserrat" panose="00000500000000000000" pitchFamily="2" charset="0"/>
          </a:endParaRPr>
        </a:p>
      </dgm:t>
    </dgm:pt>
    <dgm:pt modelId="{AED73B9E-634A-4AF6-898A-CAE2DE48B8BC}">
      <dgm:prSet custT="1"/>
      <dgm:spPr/>
      <dgm:t>
        <a:bodyPr/>
        <a:lstStyle/>
        <a:p>
          <a:r>
            <a:rPr lang="es-ES" sz="1400" b="1" dirty="0">
              <a:latin typeface="Montserrat" panose="00000500000000000000" pitchFamily="2" charset="0"/>
            </a:rPr>
            <a:t>Gestión y uso de los datos a lo largo del ciclo de vida del producto</a:t>
          </a:r>
        </a:p>
      </dgm:t>
    </dgm:pt>
    <dgm:pt modelId="{2ECC4F94-0815-4884-972C-D96006C35774}" type="parTrans" cxnId="{7E4D8EA6-CE33-409F-8423-1167FBD18E47}">
      <dgm:prSet/>
      <dgm:spPr/>
      <dgm:t>
        <a:bodyPr/>
        <a:lstStyle/>
        <a:p>
          <a:endParaRPr lang="es-ES" sz="1100" b="1">
            <a:latin typeface="Montserrat" panose="00000500000000000000" pitchFamily="2" charset="0"/>
          </a:endParaRPr>
        </a:p>
      </dgm:t>
    </dgm:pt>
    <dgm:pt modelId="{E79604B9-26A4-45BC-AC68-95F92041E1FB}" type="sibTrans" cxnId="{7E4D8EA6-CE33-409F-8423-1167FBD18E47}">
      <dgm:prSet/>
      <dgm:spPr/>
      <dgm:t>
        <a:bodyPr/>
        <a:lstStyle/>
        <a:p>
          <a:endParaRPr lang="es-ES" sz="1100" b="1">
            <a:latin typeface="Montserrat" panose="00000500000000000000" pitchFamily="2" charset="0"/>
          </a:endParaRPr>
        </a:p>
      </dgm:t>
    </dgm:pt>
    <dgm:pt modelId="{74AFADE0-0C4C-4356-B32C-881F5CC0302F}" type="pres">
      <dgm:prSet presAssocID="{76A9AFC0-6140-4C1F-AB49-AAFFDFEDF773}" presName="diagram" presStyleCnt="0">
        <dgm:presLayoutVars>
          <dgm:dir/>
          <dgm:resizeHandles val="exact"/>
        </dgm:presLayoutVars>
      </dgm:prSet>
      <dgm:spPr/>
    </dgm:pt>
    <dgm:pt modelId="{5792E941-007B-44B3-8260-12B064E468CD}" type="pres">
      <dgm:prSet presAssocID="{C91CADEC-BE29-4D17-ACC2-D465CDEB7DC0}" presName="node" presStyleLbl="node1" presStyleIdx="0" presStyleCnt="5">
        <dgm:presLayoutVars>
          <dgm:bulletEnabled val="1"/>
        </dgm:presLayoutVars>
      </dgm:prSet>
      <dgm:spPr/>
    </dgm:pt>
    <dgm:pt modelId="{82F16429-3568-43BC-9D22-09F49998B07A}" type="pres">
      <dgm:prSet presAssocID="{7FED9386-365F-4179-B787-C136D93125BE}" presName="sibTrans" presStyleLbl="sibTrans2D1" presStyleIdx="0" presStyleCnt="4"/>
      <dgm:spPr/>
    </dgm:pt>
    <dgm:pt modelId="{B53AF314-B50A-4C27-B21D-9C509B394C00}" type="pres">
      <dgm:prSet presAssocID="{7FED9386-365F-4179-B787-C136D93125BE}" presName="connectorText" presStyleLbl="sibTrans2D1" presStyleIdx="0" presStyleCnt="4"/>
      <dgm:spPr/>
    </dgm:pt>
    <dgm:pt modelId="{A733AD65-09E3-4CA2-B06B-DDA344404F0F}" type="pres">
      <dgm:prSet presAssocID="{A8907F61-C80E-4E6C-A0BD-28F88F3F090B}" presName="node" presStyleLbl="node1" presStyleIdx="1" presStyleCnt="5">
        <dgm:presLayoutVars>
          <dgm:bulletEnabled val="1"/>
        </dgm:presLayoutVars>
      </dgm:prSet>
      <dgm:spPr/>
    </dgm:pt>
    <dgm:pt modelId="{594FE522-5DEF-40AB-B1D7-86E1CC2E908D}" type="pres">
      <dgm:prSet presAssocID="{0CC98733-F099-4EE9-A282-5E450DCB88BA}" presName="sibTrans" presStyleLbl="sibTrans2D1" presStyleIdx="1" presStyleCnt="4"/>
      <dgm:spPr/>
    </dgm:pt>
    <dgm:pt modelId="{277AD7BD-892C-48B8-87FE-EFBE36D7BB9C}" type="pres">
      <dgm:prSet presAssocID="{0CC98733-F099-4EE9-A282-5E450DCB88BA}" presName="connectorText" presStyleLbl="sibTrans2D1" presStyleIdx="1" presStyleCnt="4"/>
      <dgm:spPr/>
    </dgm:pt>
    <dgm:pt modelId="{1B97FD90-E271-48FF-B3D1-D6B15D92E641}" type="pres">
      <dgm:prSet presAssocID="{BE41432F-9575-4984-9DB9-CBF56A6D1485}" presName="node" presStyleLbl="node1" presStyleIdx="2" presStyleCnt="5" custScaleX="133257">
        <dgm:presLayoutVars>
          <dgm:bulletEnabled val="1"/>
        </dgm:presLayoutVars>
      </dgm:prSet>
      <dgm:spPr/>
    </dgm:pt>
    <dgm:pt modelId="{11EB1788-A550-4CA5-9E45-EECAB1B666AD}" type="pres">
      <dgm:prSet presAssocID="{C18E9096-96DE-4E3E-B46C-61433BC0F7FF}" presName="sibTrans" presStyleLbl="sibTrans2D1" presStyleIdx="2" presStyleCnt="4" custAng="21494529" custLinFactNeighborX="-2895" custLinFactNeighborY="4952"/>
      <dgm:spPr/>
    </dgm:pt>
    <dgm:pt modelId="{1DF5AFB7-83F6-44BB-B68C-8C721A3F136C}" type="pres">
      <dgm:prSet presAssocID="{C18E9096-96DE-4E3E-B46C-61433BC0F7FF}" presName="connectorText" presStyleLbl="sibTrans2D1" presStyleIdx="2" presStyleCnt="4"/>
      <dgm:spPr/>
    </dgm:pt>
    <dgm:pt modelId="{C8FE2DF6-7449-47AE-92B5-D8E5062A4823}" type="pres">
      <dgm:prSet presAssocID="{8DB1F61C-0C22-4B5E-B9EA-E68C1BB3429A}" presName="node" presStyleLbl="node1" presStyleIdx="3" presStyleCnt="5" custScaleX="139395">
        <dgm:presLayoutVars>
          <dgm:bulletEnabled val="1"/>
        </dgm:presLayoutVars>
      </dgm:prSet>
      <dgm:spPr/>
    </dgm:pt>
    <dgm:pt modelId="{AD855E5D-BD56-42B7-8E16-FBD8ED1164E3}" type="pres">
      <dgm:prSet presAssocID="{184FD250-41C2-4FD8-983B-CEB0727F59BB}" presName="sibTrans" presStyleLbl="sibTrans2D1" presStyleIdx="3" presStyleCnt="4"/>
      <dgm:spPr/>
    </dgm:pt>
    <dgm:pt modelId="{3A794ED0-CFF5-4C64-A94A-12A3F3AD164D}" type="pres">
      <dgm:prSet presAssocID="{184FD250-41C2-4FD8-983B-CEB0727F59BB}" presName="connectorText" presStyleLbl="sibTrans2D1" presStyleIdx="3" presStyleCnt="4"/>
      <dgm:spPr/>
    </dgm:pt>
    <dgm:pt modelId="{EC58BD21-3BCC-400B-8D81-C843265B4AED}" type="pres">
      <dgm:prSet presAssocID="{AED73B9E-634A-4AF6-898A-CAE2DE48B8BC}" presName="node" presStyleLbl="node1" presStyleIdx="4" presStyleCnt="5">
        <dgm:presLayoutVars>
          <dgm:bulletEnabled val="1"/>
        </dgm:presLayoutVars>
      </dgm:prSet>
      <dgm:spPr/>
    </dgm:pt>
  </dgm:ptLst>
  <dgm:cxnLst>
    <dgm:cxn modelId="{1F3F0804-99FF-41E4-BE66-33CC94CE627A}" srcId="{76A9AFC0-6140-4C1F-AB49-AAFFDFEDF773}" destId="{BE41432F-9575-4984-9DB9-CBF56A6D1485}" srcOrd="2" destOrd="0" parTransId="{A42DB39F-8484-4B72-BC42-175E9FC4B829}" sibTransId="{C18E9096-96DE-4E3E-B46C-61433BC0F7FF}"/>
    <dgm:cxn modelId="{E9B6E90C-898C-46CC-A4B5-C72C277010FF}" srcId="{76A9AFC0-6140-4C1F-AB49-AAFFDFEDF773}" destId="{A8907F61-C80E-4E6C-A0BD-28F88F3F090B}" srcOrd="1" destOrd="0" parTransId="{38E36DCA-2DDD-46B4-9826-C701656CB055}" sibTransId="{0CC98733-F099-4EE9-A282-5E450DCB88BA}"/>
    <dgm:cxn modelId="{F2CF4C10-9D24-4AE5-A112-E241FF81BB40}" srcId="{76A9AFC0-6140-4C1F-AB49-AAFFDFEDF773}" destId="{C91CADEC-BE29-4D17-ACC2-D465CDEB7DC0}" srcOrd="0" destOrd="0" parTransId="{920908A2-C567-4D14-8863-540C6913668F}" sibTransId="{7FED9386-365F-4179-B787-C136D93125BE}"/>
    <dgm:cxn modelId="{6FB79C16-08D1-46DE-BD39-3EB3C9E3CA29}" type="presOf" srcId="{A8907F61-C80E-4E6C-A0BD-28F88F3F090B}" destId="{A733AD65-09E3-4CA2-B06B-DDA344404F0F}" srcOrd="0" destOrd="0" presId="urn:microsoft.com/office/officeart/2005/8/layout/process5"/>
    <dgm:cxn modelId="{0560C71A-9822-437C-8495-74D4FE6169D4}" type="presOf" srcId="{C18E9096-96DE-4E3E-B46C-61433BC0F7FF}" destId="{11EB1788-A550-4CA5-9E45-EECAB1B666AD}" srcOrd="0" destOrd="0" presId="urn:microsoft.com/office/officeart/2005/8/layout/process5"/>
    <dgm:cxn modelId="{77384020-FB16-4443-B60E-978DFE107BC9}" type="presOf" srcId="{C91CADEC-BE29-4D17-ACC2-D465CDEB7DC0}" destId="{5792E941-007B-44B3-8260-12B064E468CD}" srcOrd="0" destOrd="0" presId="urn:microsoft.com/office/officeart/2005/8/layout/process5"/>
    <dgm:cxn modelId="{8B245820-E454-4F8A-A266-A935EFB20474}" type="presOf" srcId="{7FED9386-365F-4179-B787-C136D93125BE}" destId="{82F16429-3568-43BC-9D22-09F49998B07A}" srcOrd="0" destOrd="0" presId="urn:microsoft.com/office/officeart/2005/8/layout/process5"/>
    <dgm:cxn modelId="{8F682E27-7E91-4533-9BC4-A25B46CFD5EB}" type="presOf" srcId="{BE41432F-9575-4984-9DB9-CBF56A6D1485}" destId="{1B97FD90-E271-48FF-B3D1-D6B15D92E641}" srcOrd="0" destOrd="0" presId="urn:microsoft.com/office/officeart/2005/8/layout/process5"/>
    <dgm:cxn modelId="{56FEC049-8FF9-41A1-8520-F9C5964D5C2A}" type="presOf" srcId="{76A9AFC0-6140-4C1F-AB49-AAFFDFEDF773}" destId="{74AFADE0-0C4C-4356-B32C-881F5CC0302F}" srcOrd="0" destOrd="0" presId="urn:microsoft.com/office/officeart/2005/8/layout/process5"/>
    <dgm:cxn modelId="{FBDB994B-0249-419E-96F9-AF8636C692C1}" type="presOf" srcId="{8DB1F61C-0C22-4B5E-B9EA-E68C1BB3429A}" destId="{C8FE2DF6-7449-47AE-92B5-D8E5062A4823}" srcOrd="0" destOrd="0" presId="urn:microsoft.com/office/officeart/2005/8/layout/process5"/>
    <dgm:cxn modelId="{EC0CA155-E442-4C0E-A87B-8A51CB4DDCE6}" type="presOf" srcId="{184FD250-41C2-4FD8-983B-CEB0727F59BB}" destId="{3A794ED0-CFF5-4C64-A94A-12A3F3AD164D}" srcOrd="1" destOrd="0" presId="urn:microsoft.com/office/officeart/2005/8/layout/process5"/>
    <dgm:cxn modelId="{4E870858-0518-4902-80F3-0AE7A082EDD5}" type="presOf" srcId="{AED73B9E-634A-4AF6-898A-CAE2DE48B8BC}" destId="{EC58BD21-3BCC-400B-8D81-C843265B4AED}" srcOrd="0" destOrd="0" presId="urn:microsoft.com/office/officeart/2005/8/layout/process5"/>
    <dgm:cxn modelId="{F9075478-3A9D-4903-AF5B-C3305CF0841B}" type="presOf" srcId="{C18E9096-96DE-4E3E-B46C-61433BC0F7FF}" destId="{1DF5AFB7-83F6-44BB-B68C-8C721A3F136C}" srcOrd="1" destOrd="0" presId="urn:microsoft.com/office/officeart/2005/8/layout/process5"/>
    <dgm:cxn modelId="{F664187F-7497-44E5-9D21-B2B2748AD797}" type="presOf" srcId="{0CC98733-F099-4EE9-A282-5E450DCB88BA}" destId="{277AD7BD-892C-48B8-87FE-EFBE36D7BB9C}" srcOrd="1" destOrd="0" presId="urn:microsoft.com/office/officeart/2005/8/layout/process5"/>
    <dgm:cxn modelId="{242FF68F-F9F4-48CF-AB2F-EFD52CFCB289}" srcId="{76A9AFC0-6140-4C1F-AB49-AAFFDFEDF773}" destId="{8DB1F61C-0C22-4B5E-B9EA-E68C1BB3429A}" srcOrd="3" destOrd="0" parTransId="{5CDACB65-63B2-4B25-9AD7-39BDE138A6BE}" sibTransId="{184FD250-41C2-4FD8-983B-CEB0727F59BB}"/>
    <dgm:cxn modelId="{6491BF99-E737-4307-9844-FD6C6C35DA94}" type="presOf" srcId="{184FD250-41C2-4FD8-983B-CEB0727F59BB}" destId="{AD855E5D-BD56-42B7-8E16-FBD8ED1164E3}" srcOrd="0" destOrd="0" presId="urn:microsoft.com/office/officeart/2005/8/layout/process5"/>
    <dgm:cxn modelId="{7E4D8EA6-CE33-409F-8423-1167FBD18E47}" srcId="{76A9AFC0-6140-4C1F-AB49-AAFFDFEDF773}" destId="{AED73B9E-634A-4AF6-898A-CAE2DE48B8BC}" srcOrd="4" destOrd="0" parTransId="{2ECC4F94-0815-4884-972C-D96006C35774}" sibTransId="{E79604B9-26A4-45BC-AC68-95F92041E1FB}"/>
    <dgm:cxn modelId="{B2CDB6BE-DB07-4031-B246-947F08ADE1AD}" type="presOf" srcId="{0CC98733-F099-4EE9-A282-5E450DCB88BA}" destId="{594FE522-5DEF-40AB-B1D7-86E1CC2E908D}" srcOrd="0" destOrd="0" presId="urn:microsoft.com/office/officeart/2005/8/layout/process5"/>
    <dgm:cxn modelId="{F40CD7BF-A6BC-4E92-92FA-CCCE0F3447C8}" type="presOf" srcId="{7FED9386-365F-4179-B787-C136D93125BE}" destId="{B53AF314-B50A-4C27-B21D-9C509B394C00}" srcOrd="1" destOrd="0" presId="urn:microsoft.com/office/officeart/2005/8/layout/process5"/>
    <dgm:cxn modelId="{DF13E07B-565D-429E-9374-D2E18F696C4B}" type="presParOf" srcId="{74AFADE0-0C4C-4356-B32C-881F5CC0302F}" destId="{5792E941-007B-44B3-8260-12B064E468CD}" srcOrd="0" destOrd="0" presId="urn:microsoft.com/office/officeart/2005/8/layout/process5"/>
    <dgm:cxn modelId="{2563DC55-4F80-442A-BE30-163B6D894A11}" type="presParOf" srcId="{74AFADE0-0C4C-4356-B32C-881F5CC0302F}" destId="{82F16429-3568-43BC-9D22-09F49998B07A}" srcOrd="1" destOrd="0" presId="urn:microsoft.com/office/officeart/2005/8/layout/process5"/>
    <dgm:cxn modelId="{73451BBA-660B-4A08-B9E3-79B09DE682D8}" type="presParOf" srcId="{82F16429-3568-43BC-9D22-09F49998B07A}" destId="{B53AF314-B50A-4C27-B21D-9C509B394C00}" srcOrd="0" destOrd="0" presId="urn:microsoft.com/office/officeart/2005/8/layout/process5"/>
    <dgm:cxn modelId="{2A4C2F73-0C5A-4DCE-A721-05F1B38D8D37}" type="presParOf" srcId="{74AFADE0-0C4C-4356-B32C-881F5CC0302F}" destId="{A733AD65-09E3-4CA2-B06B-DDA344404F0F}" srcOrd="2" destOrd="0" presId="urn:microsoft.com/office/officeart/2005/8/layout/process5"/>
    <dgm:cxn modelId="{C2946530-1745-4896-9679-B66C750B21FC}" type="presParOf" srcId="{74AFADE0-0C4C-4356-B32C-881F5CC0302F}" destId="{594FE522-5DEF-40AB-B1D7-86E1CC2E908D}" srcOrd="3" destOrd="0" presId="urn:microsoft.com/office/officeart/2005/8/layout/process5"/>
    <dgm:cxn modelId="{D6A8865A-D476-4034-9B11-A54CD52B28AA}" type="presParOf" srcId="{594FE522-5DEF-40AB-B1D7-86E1CC2E908D}" destId="{277AD7BD-892C-48B8-87FE-EFBE36D7BB9C}" srcOrd="0" destOrd="0" presId="urn:microsoft.com/office/officeart/2005/8/layout/process5"/>
    <dgm:cxn modelId="{B3765985-B585-4023-A127-055B8112ADCF}" type="presParOf" srcId="{74AFADE0-0C4C-4356-B32C-881F5CC0302F}" destId="{1B97FD90-E271-48FF-B3D1-D6B15D92E641}" srcOrd="4" destOrd="0" presId="urn:microsoft.com/office/officeart/2005/8/layout/process5"/>
    <dgm:cxn modelId="{B9B9CD5F-5062-4BED-B2BA-DEF69C715F92}" type="presParOf" srcId="{74AFADE0-0C4C-4356-B32C-881F5CC0302F}" destId="{11EB1788-A550-4CA5-9E45-EECAB1B666AD}" srcOrd="5" destOrd="0" presId="urn:microsoft.com/office/officeart/2005/8/layout/process5"/>
    <dgm:cxn modelId="{89116333-DB50-44FC-A97F-A18FA1C67618}" type="presParOf" srcId="{11EB1788-A550-4CA5-9E45-EECAB1B666AD}" destId="{1DF5AFB7-83F6-44BB-B68C-8C721A3F136C}" srcOrd="0" destOrd="0" presId="urn:microsoft.com/office/officeart/2005/8/layout/process5"/>
    <dgm:cxn modelId="{371F8111-9006-496F-85F8-378F585F339F}" type="presParOf" srcId="{74AFADE0-0C4C-4356-B32C-881F5CC0302F}" destId="{C8FE2DF6-7449-47AE-92B5-D8E5062A4823}" srcOrd="6" destOrd="0" presId="urn:microsoft.com/office/officeart/2005/8/layout/process5"/>
    <dgm:cxn modelId="{A1AF1E29-74B4-4A99-A840-AA47ACD13A38}" type="presParOf" srcId="{74AFADE0-0C4C-4356-B32C-881F5CC0302F}" destId="{AD855E5D-BD56-42B7-8E16-FBD8ED1164E3}" srcOrd="7" destOrd="0" presId="urn:microsoft.com/office/officeart/2005/8/layout/process5"/>
    <dgm:cxn modelId="{58BFEFAC-6927-4536-B7EC-C241D548C8A1}" type="presParOf" srcId="{AD855E5D-BD56-42B7-8E16-FBD8ED1164E3}" destId="{3A794ED0-CFF5-4C64-A94A-12A3F3AD164D}" srcOrd="0" destOrd="0" presId="urn:microsoft.com/office/officeart/2005/8/layout/process5"/>
    <dgm:cxn modelId="{46BB1F05-065A-431A-B452-421F016E9BF0}" type="presParOf" srcId="{74AFADE0-0C4C-4356-B32C-881F5CC0302F}" destId="{EC58BD21-3BCC-400B-8D81-C843265B4AED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B398937-2DE5-4865-901A-C076BBF798BA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4F43FDA-306E-4814-A759-B609428AB269}">
      <dgm:prSet phldrT="[Texto]"/>
      <dgm:spPr/>
      <dgm:t>
        <a:bodyPr/>
        <a:lstStyle/>
        <a:p>
          <a:r>
            <a:rPr lang="es-ES" b="1" dirty="0"/>
            <a:t>Hemos adaptado nuestro sistema informático para cumplir con los estándares ISO IDMP.</a:t>
          </a:r>
        </a:p>
      </dgm:t>
    </dgm:pt>
    <dgm:pt modelId="{D515DB83-1D61-4008-8E04-B3CDE69FF378}" type="parTrans" cxnId="{839655BE-9F57-4EF1-B43A-5D27536716AF}">
      <dgm:prSet/>
      <dgm:spPr/>
      <dgm:t>
        <a:bodyPr/>
        <a:lstStyle/>
        <a:p>
          <a:endParaRPr lang="es-ES"/>
        </a:p>
      </dgm:t>
    </dgm:pt>
    <dgm:pt modelId="{C48E8D3B-25D5-4A0F-AC2A-B6D3784F519D}" type="sibTrans" cxnId="{839655BE-9F57-4EF1-B43A-5D27536716AF}">
      <dgm:prSet/>
      <dgm:spPr/>
      <dgm:t>
        <a:bodyPr/>
        <a:lstStyle/>
        <a:p>
          <a:endParaRPr lang="es-ES" dirty="0"/>
        </a:p>
      </dgm:t>
    </dgm:pt>
    <dgm:pt modelId="{874FF57D-6322-4589-B406-5C3577EF70D7}">
      <dgm:prSet phldrT="[Texto]"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Hemos mapeado nuestro diccionario nacional de sustancias, referenciales y organizaciones a SPOR.</a:t>
          </a:r>
        </a:p>
      </dgm:t>
    </dgm:pt>
    <dgm:pt modelId="{3FFFB9EA-E2BE-4DAB-A8B7-D000ACC128D6}" type="parTrans" cxnId="{8E41C216-EAD9-479B-B8AC-B372809161D5}">
      <dgm:prSet/>
      <dgm:spPr/>
      <dgm:t>
        <a:bodyPr/>
        <a:lstStyle/>
        <a:p>
          <a:endParaRPr lang="es-ES"/>
        </a:p>
      </dgm:t>
    </dgm:pt>
    <dgm:pt modelId="{542F5803-6A1F-48A4-9002-42A91011DC35}" type="sibTrans" cxnId="{8E41C216-EAD9-479B-B8AC-B372809161D5}">
      <dgm:prSet/>
      <dgm:spPr/>
      <dgm:t>
        <a:bodyPr/>
        <a:lstStyle/>
        <a:p>
          <a:endParaRPr lang="es-ES" dirty="0"/>
        </a:p>
      </dgm:t>
    </dgm:pt>
    <dgm:pt modelId="{D1E2742B-C648-4BF4-9F91-7A45F7391EB3}">
      <dgm:prSet custT="1"/>
      <dgm:spPr>
        <a:solidFill>
          <a:srgbClr val="C00000"/>
        </a:solidFill>
        <a:ln>
          <a:solidFill>
            <a:srgbClr val="C00000">
              <a:alpha val="66000"/>
            </a:srgbClr>
          </a:solidFill>
        </a:ln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ptos" panose="02110004020202020204"/>
              <a:ea typeface="+mn-ea"/>
              <a:cs typeface="+mn-cs"/>
            </a:rPr>
            <a:t>OBJETIVO: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ptos" panose="02110004020202020204"/>
              <a:ea typeface="+mn-ea"/>
              <a:cs typeface="+mn-cs"/>
            </a:rPr>
            <a:t>Interoperabilidad con las bases de datos de EMA</a:t>
          </a:r>
        </a:p>
      </dgm:t>
    </dgm:pt>
    <dgm:pt modelId="{238931A3-C730-44AC-BF15-ECFEE8FF78AF}" type="parTrans" cxnId="{1BC93A9E-9730-4510-AE51-D566B1C379FC}">
      <dgm:prSet/>
      <dgm:spPr/>
      <dgm:t>
        <a:bodyPr/>
        <a:lstStyle/>
        <a:p>
          <a:endParaRPr lang="es-ES"/>
        </a:p>
      </dgm:t>
    </dgm:pt>
    <dgm:pt modelId="{B79AEB12-D8B4-46BA-B67C-2DFD499284F3}" type="sibTrans" cxnId="{1BC93A9E-9730-4510-AE51-D566B1C379FC}">
      <dgm:prSet/>
      <dgm:spPr/>
      <dgm:t>
        <a:bodyPr/>
        <a:lstStyle/>
        <a:p>
          <a:endParaRPr lang="es-ES"/>
        </a:p>
      </dgm:t>
    </dgm:pt>
    <dgm:pt modelId="{06A49B9A-2770-4ACC-B9CC-6528F5BBB77E}" type="pres">
      <dgm:prSet presAssocID="{6B398937-2DE5-4865-901A-C076BBF798BA}" presName="diagram" presStyleCnt="0">
        <dgm:presLayoutVars>
          <dgm:dir/>
          <dgm:resizeHandles val="exact"/>
        </dgm:presLayoutVars>
      </dgm:prSet>
      <dgm:spPr/>
    </dgm:pt>
    <dgm:pt modelId="{65FD51A0-7DC2-4F3D-809A-4FB4903C3547}" type="pres">
      <dgm:prSet presAssocID="{34F43FDA-306E-4814-A759-B609428AB269}" presName="node" presStyleLbl="node1" presStyleIdx="0" presStyleCnt="3">
        <dgm:presLayoutVars>
          <dgm:bulletEnabled val="1"/>
        </dgm:presLayoutVars>
      </dgm:prSet>
      <dgm:spPr/>
    </dgm:pt>
    <dgm:pt modelId="{C861DF76-75EB-414B-AE5D-08E0489A5CE3}" type="pres">
      <dgm:prSet presAssocID="{C48E8D3B-25D5-4A0F-AC2A-B6D3784F519D}" presName="sibTrans" presStyleLbl="sibTrans2D1" presStyleIdx="0" presStyleCnt="2"/>
      <dgm:spPr/>
    </dgm:pt>
    <dgm:pt modelId="{E63EAC23-C4BF-4521-B861-6D8D2DBA363B}" type="pres">
      <dgm:prSet presAssocID="{C48E8D3B-25D5-4A0F-AC2A-B6D3784F519D}" presName="connectorText" presStyleLbl="sibTrans2D1" presStyleIdx="0" presStyleCnt="2"/>
      <dgm:spPr/>
    </dgm:pt>
    <dgm:pt modelId="{5FFF00BE-B325-4CA4-8DF3-5BED274A8275}" type="pres">
      <dgm:prSet presAssocID="{874FF57D-6322-4589-B406-5C3577EF70D7}" presName="node" presStyleLbl="node1" presStyleIdx="1" presStyleCnt="3" custScaleY="123336" custLinFactNeighborX="3486" custLinFactNeighborY="373">
        <dgm:presLayoutVars>
          <dgm:bulletEnabled val="1"/>
        </dgm:presLayoutVars>
      </dgm:prSet>
      <dgm:spPr/>
    </dgm:pt>
    <dgm:pt modelId="{8ED24E76-A885-40C9-98E9-A339C5F273FD}" type="pres">
      <dgm:prSet presAssocID="{542F5803-6A1F-48A4-9002-42A91011DC35}" presName="sibTrans" presStyleLbl="sibTrans2D1" presStyleIdx="1" presStyleCnt="2"/>
      <dgm:spPr/>
    </dgm:pt>
    <dgm:pt modelId="{EDEAEE03-1CB3-4374-8D31-987EB0B994EA}" type="pres">
      <dgm:prSet presAssocID="{542F5803-6A1F-48A4-9002-42A91011DC35}" presName="connectorText" presStyleLbl="sibTrans2D1" presStyleIdx="1" presStyleCnt="2"/>
      <dgm:spPr/>
    </dgm:pt>
    <dgm:pt modelId="{8DE0A48C-BE47-4484-B07C-B78953B034FD}" type="pres">
      <dgm:prSet presAssocID="{D1E2742B-C648-4BF4-9F91-7A45F7391EB3}" presName="node" presStyleLbl="node1" presStyleIdx="2" presStyleCnt="3">
        <dgm:presLayoutVars>
          <dgm:bulletEnabled val="1"/>
        </dgm:presLayoutVars>
      </dgm:prSet>
      <dgm:spPr/>
    </dgm:pt>
  </dgm:ptLst>
  <dgm:cxnLst>
    <dgm:cxn modelId="{8E41C216-EAD9-479B-B8AC-B372809161D5}" srcId="{6B398937-2DE5-4865-901A-C076BBF798BA}" destId="{874FF57D-6322-4589-B406-5C3577EF70D7}" srcOrd="1" destOrd="0" parTransId="{3FFFB9EA-E2BE-4DAB-A8B7-D000ACC128D6}" sibTransId="{542F5803-6A1F-48A4-9002-42A91011DC35}"/>
    <dgm:cxn modelId="{3309F124-45AC-4EF7-B195-D6AE74D4C973}" type="presOf" srcId="{34F43FDA-306E-4814-A759-B609428AB269}" destId="{65FD51A0-7DC2-4F3D-809A-4FB4903C3547}" srcOrd="0" destOrd="0" presId="urn:microsoft.com/office/officeart/2005/8/layout/process5"/>
    <dgm:cxn modelId="{C9D9963F-9C74-4617-BCB0-4D02E0F38F5F}" type="presOf" srcId="{874FF57D-6322-4589-B406-5C3577EF70D7}" destId="{5FFF00BE-B325-4CA4-8DF3-5BED274A8275}" srcOrd="0" destOrd="0" presId="urn:microsoft.com/office/officeart/2005/8/layout/process5"/>
    <dgm:cxn modelId="{EE8DFA60-6B76-4156-B44B-E27858E8AD7A}" type="presOf" srcId="{C48E8D3B-25D5-4A0F-AC2A-B6D3784F519D}" destId="{E63EAC23-C4BF-4521-B861-6D8D2DBA363B}" srcOrd="1" destOrd="0" presId="urn:microsoft.com/office/officeart/2005/8/layout/process5"/>
    <dgm:cxn modelId="{10A26568-69CC-4205-B093-849C641CD109}" type="presOf" srcId="{C48E8D3B-25D5-4A0F-AC2A-B6D3784F519D}" destId="{C861DF76-75EB-414B-AE5D-08E0489A5CE3}" srcOrd="0" destOrd="0" presId="urn:microsoft.com/office/officeart/2005/8/layout/process5"/>
    <dgm:cxn modelId="{03D45469-0274-46E6-9DBB-2426535EFEF0}" type="presOf" srcId="{542F5803-6A1F-48A4-9002-42A91011DC35}" destId="{8ED24E76-A885-40C9-98E9-A339C5F273FD}" srcOrd="0" destOrd="0" presId="urn:microsoft.com/office/officeart/2005/8/layout/process5"/>
    <dgm:cxn modelId="{2A24674E-44BD-4F00-A028-F71144555C9D}" type="presOf" srcId="{D1E2742B-C648-4BF4-9F91-7A45F7391EB3}" destId="{8DE0A48C-BE47-4484-B07C-B78953B034FD}" srcOrd="0" destOrd="0" presId="urn:microsoft.com/office/officeart/2005/8/layout/process5"/>
    <dgm:cxn modelId="{D682B14F-A1FF-456F-925A-DE9B4F3F83A4}" type="presOf" srcId="{542F5803-6A1F-48A4-9002-42A91011DC35}" destId="{EDEAEE03-1CB3-4374-8D31-987EB0B994EA}" srcOrd="1" destOrd="0" presId="urn:microsoft.com/office/officeart/2005/8/layout/process5"/>
    <dgm:cxn modelId="{1BC93A9E-9730-4510-AE51-D566B1C379FC}" srcId="{6B398937-2DE5-4865-901A-C076BBF798BA}" destId="{D1E2742B-C648-4BF4-9F91-7A45F7391EB3}" srcOrd="2" destOrd="0" parTransId="{238931A3-C730-44AC-BF15-ECFEE8FF78AF}" sibTransId="{B79AEB12-D8B4-46BA-B67C-2DFD499284F3}"/>
    <dgm:cxn modelId="{839655BE-9F57-4EF1-B43A-5D27536716AF}" srcId="{6B398937-2DE5-4865-901A-C076BBF798BA}" destId="{34F43FDA-306E-4814-A759-B609428AB269}" srcOrd="0" destOrd="0" parTransId="{D515DB83-1D61-4008-8E04-B3CDE69FF378}" sibTransId="{C48E8D3B-25D5-4A0F-AC2A-B6D3784F519D}"/>
    <dgm:cxn modelId="{6957DEDE-5504-40FF-BFA3-60A8A3D5162B}" type="presOf" srcId="{6B398937-2DE5-4865-901A-C076BBF798BA}" destId="{06A49B9A-2770-4ACC-B9CC-6528F5BBB77E}" srcOrd="0" destOrd="0" presId="urn:microsoft.com/office/officeart/2005/8/layout/process5"/>
    <dgm:cxn modelId="{9C7687A3-AF12-4F6F-913B-5F416B04A2ED}" type="presParOf" srcId="{06A49B9A-2770-4ACC-B9CC-6528F5BBB77E}" destId="{65FD51A0-7DC2-4F3D-809A-4FB4903C3547}" srcOrd="0" destOrd="0" presId="urn:microsoft.com/office/officeart/2005/8/layout/process5"/>
    <dgm:cxn modelId="{72294BB8-8FE5-4C74-804B-5EF85D19FB07}" type="presParOf" srcId="{06A49B9A-2770-4ACC-B9CC-6528F5BBB77E}" destId="{C861DF76-75EB-414B-AE5D-08E0489A5CE3}" srcOrd="1" destOrd="0" presId="urn:microsoft.com/office/officeart/2005/8/layout/process5"/>
    <dgm:cxn modelId="{6BA58232-FB69-4E40-81F3-70585E4D78B5}" type="presParOf" srcId="{C861DF76-75EB-414B-AE5D-08E0489A5CE3}" destId="{E63EAC23-C4BF-4521-B861-6D8D2DBA363B}" srcOrd="0" destOrd="0" presId="urn:microsoft.com/office/officeart/2005/8/layout/process5"/>
    <dgm:cxn modelId="{C69ADFE9-8D4B-451F-BB55-60A57BF4BF40}" type="presParOf" srcId="{06A49B9A-2770-4ACC-B9CC-6528F5BBB77E}" destId="{5FFF00BE-B325-4CA4-8DF3-5BED274A8275}" srcOrd="2" destOrd="0" presId="urn:microsoft.com/office/officeart/2005/8/layout/process5"/>
    <dgm:cxn modelId="{2FC9BD48-8CB6-4B55-B65B-A900325E66D7}" type="presParOf" srcId="{06A49B9A-2770-4ACC-B9CC-6528F5BBB77E}" destId="{8ED24E76-A885-40C9-98E9-A339C5F273FD}" srcOrd="3" destOrd="0" presId="urn:microsoft.com/office/officeart/2005/8/layout/process5"/>
    <dgm:cxn modelId="{540706B2-5021-45E8-90BB-C7C56D0DA859}" type="presParOf" srcId="{8ED24E76-A885-40C9-98E9-A339C5F273FD}" destId="{EDEAEE03-1CB3-4374-8D31-987EB0B994EA}" srcOrd="0" destOrd="0" presId="urn:microsoft.com/office/officeart/2005/8/layout/process5"/>
    <dgm:cxn modelId="{336CBE81-BE03-4A16-BE78-5C3B2A2F91CA}" type="presParOf" srcId="{06A49B9A-2770-4ACC-B9CC-6528F5BBB77E}" destId="{8DE0A48C-BE47-4484-B07C-B78953B034FD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75D2BFB-066B-4A5F-8D6E-2B0FDBED270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88B86F9-5490-44AD-9B53-299A448D0959}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1800" b="0" dirty="0">
              <a:latin typeface="Montserrat" panose="00000500000000000000" pitchFamily="2" charset="0"/>
            </a:rPr>
            <a:t>Importancia en la alineación de los datos </a:t>
          </a:r>
        </a:p>
        <a:p>
          <a:r>
            <a:rPr lang="es-ES" sz="1800" b="0" dirty="0">
              <a:latin typeface="Montserrat" panose="00000500000000000000" pitchFamily="2" charset="0"/>
              <a:sym typeface="Wingdings" panose="05000000000000000000" pitchFamily="2" charset="2"/>
            </a:rPr>
            <a:t> mejora toma de decisiones, revisiones, Gestión y análisis en casos de incumplimientos, etc. </a:t>
          </a:r>
          <a:endParaRPr lang="es-ES" sz="1800" b="0" dirty="0">
            <a:latin typeface="Montserrat" panose="00000500000000000000" pitchFamily="2" charset="0"/>
          </a:endParaRPr>
        </a:p>
      </dgm:t>
    </dgm:pt>
    <dgm:pt modelId="{5BD12FCE-6ED7-401F-ABAB-D9C202E75AAF}" type="parTrans" cxnId="{7F7F4A74-6C14-4E57-B29A-4CA2B3E07B1D}">
      <dgm:prSet/>
      <dgm:spPr/>
      <dgm:t>
        <a:bodyPr/>
        <a:lstStyle/>
        <a:p>
          <a:endParaRPr lang="es-ES" b="0"/>
        </a:p>
      </dgm:t>
    </dgm:pt>
    <dgm:pt modelId="{7749BEA2-52FF-4AD3-873B-C1AFBDFEC5FF}" type="sibTrans" cxnId="{7F7F4A74-6C14-4E57-B29A-4CA2B3E07B1D}">
      <dgm:prSet/>
      <dgm:spPr/>
      <dgm:t>
        <a:bodyPr/>
        <a:lstStyle/>
        <a:p>
          <a:endParaRPr lang="es-ES" b="0" dirty="0"/>
        </a:p>
      </dgm:t>
    </dgm:pt>
    <dgm:pt modelId="{919C0A1A-FA9A-45D6-93EF-DFFD38A9E252}">
      <dgm:prSet phldrT="[Texto]" custT="1"/>
      <dgm:spPr>
        <a:solidFill>
          <a:srgbClr val="002060"/>
        </a:solidFill>
      </dgm:spPr>
      <dgm:t>
        <a:bodyPr/>
        <a:lstStyle/>
        <a:p>
          <a:pPr marL="85725" indent="0" defTabSz="711200"/>
          <a:r>
            <a:rPr lang="es-ES" sz="1600" b="0" dirty="0">
              <a:latin typeface="Montserrat" panose="00000500000000000000" pitchFamily="2" charset="0"/>
            </a:rPr>
            <a:t>MAA form ISO IDMP compatible </a:t>
          </a:r>
        </a:p>
        <a:p>
          <a:pPr marL="85725" indent="0" defTabSz="711200"/>
          <a:r>
            <a:rPr lang="es-ES" sz="1600" b="0" dirty="0">
              <a:latin typeface="Montserrat" panose="00000500000000000000" pitchFamily="2" charset="0"/>
            </a:rPr>
            <a:t>(similar a e-AF de variaciones) </a:t>
          </a:r>
          <a:r>
            <a:rPr lang="es-ES" sz="1600" b="0" dirty="0">
              <a:latin typeface="Montserrat" panose="00000500000000000000" pitchFamily="2" charset="0"/>
              <a:sym typeface="Wingdings" panose="05000000000000000000" pitchFamily="2" charset="2"/>
            </a:rPr>
            <a:t> </a:t>
          </a:r>
        </a:p>
        <a:p>
          <a:pPr marL="85725" indent="0" defTabSz="1143000"/>
          <a:r>
            <a:rPr lang="es-ES" sz="1600" b="0" dirty="0">
              <a:latin typeface="Montserrat" panose="00000500000000000000" pitchFamily="2" charset="0"/>
            </a:rPr>
            <a:t>para la implementación completa y la gestión de datos durante todo ciclo de vida</a:t>
          </a:r>
        </a:p>
      </dgm:t>
    </dgm:pt>
    <dgm:pt modelId="{FB28C2BF-1A80-40BA-92E2-6C16E01387A1}" type="parTrans" cxnId="{25D311BE-E892-4C67-9473-FEAB1C374CEC}">
      <dgm:prSet/>
      <dgm:spPr/>
      <dgm:t>
        <a:bodyPr/>
        <a:lstStyle/>
        <a:p>
          <a:endParaRPr lang="es-ES" b="0"/>
        </a:p>
      </dgm:t>
    </dgm:pt>
    <dgm:pt modelId="{009F5972-C37B-49AC-8D6B-CBD7D4734D17}" type="sibTrans" cxnId="{25D311BE-E892-4C67-9473-FEAB1C374CEC}">
      <dgm:prSet/>
      <dgm:spPr/>
      <dgm:t>
        <a:bodyPr/>
        <a:lstStyle/>
        <a:p>
          <a:endParaRPr lang="es-ES" b="0"/>
        </a:p>
      </dgm:t>
    </dgm:pt>
    <dgm:pt modelId="{043B0BEE-9ADF-432A-9CE2-FEE12E127E48}">
      <dgm:prSet phldrT="[Texto]" custT="1"/>
      <dgm:spPr>
        <a:solidFill>
          <a:srgbClr val="002060"/>
        </a:solidFill>
      </dgm:spPr>
      <dgm:t>
        <a:bodyPr/>
        <a:lstStyle/>
        <a:p>
          <a:pPr marL="542925" indent="0" defTabSz="2508250">
            <a:buFont typeface="Arial" panose="020B0604020202020204" pitchFamily="34" charset="0"/>
            <a:buChar char="•"/>
          </a:pPr>
          <a:r>
            <a:rPr lang="es-ES" sz="1600" b="0" dirty="0">
              <a:latin typeface="Montserrat" panose="00000500000000000000" pitchFamily="2" charset="0"/>
            </a:rPr>
            <a:t>Dossier de registro alineado: </a:t>
          </a:r>
        </a:p>
        <a:p>
          <a:pPr marL="542925" indent="0" defTabSz="2508250">
            <a:buFont typeface="Arial" panose="020B0604020202020204" pitchFamily="34" charset="0"/>
            <a:buChar char="•"/>
          </a:pPr>
          <a:r>
            <a:rPr lang="es-ES" sz="1600" b="0" dirty="0">
              <a:latin typeface="Montserrat" panose="00000500000000000000" pitchFamily="2" charset="0"/>
            </a:rPr>
            <a:t>Datos administrativos correctos (ISO IDMP)</a:t>
          </a:r>
        </a:p>
        <a:p>
          <a:pPr marL="542925" indent="0" defTabSz="577850">
            <a:buFont typeface="Arial" panose="020B0604020202020204" pitchFamily="34" charset="0"/>
            <a:buChar char="•"/>
          </a:pPr>
          <a:r>
            <a:rPr lang="es-ES" sz="1600" b="0" dirty="0">
              <a:latin typeface="Montserrat" panose="00000500000000000000" pitchFamily="2" charset="0"/>
            </a:rPr>
            <a:t>e-CTD: módulo 1: e-AF, Anexos, Flow chart, …)  </a:t>
          </a:r>
        </a:p>
        <a:p>
          <a:pPr marL="542925" indent="0" defTabSz="577850">
            <a:buFont typeface="Arial" panose="020B0604020202020204" pitchFamily="34" charset="0"/>
            <a:buChar char="•"/>
            <a:tabLst>
              <a:tab pos="5018088" algn="l"/>
            </a:tabLst>
          </a:pPr>
          <a:r>
            <a:rPr lang="es-ES" sz="1600" b="0" dirty="0">
              <a:latin typeface="Montserrat" panose="00000500000000000000" pitchFamily="2" charset="0"/>
            </a:rPr>
            <a:t>Certificados y MIA alineados OMS </a:t>
          </a:r>
          <a:r>
            <a:rPr lang="es-ES" sz="1600" b="0" dirty="0">
              <a:latin typeface="Montserrat" panose="00000500000000000000" pitchFamily="2" charset="0"/>
              <a:sym typeface="Wingdings" panose="05000000000000000000" pitchFamily="2" charset="2"/>
            </a:rPr>
            <a:t> </a:t>
          </a:r>
        </a:p>
        <a:p>
          <a:pPr marL="542925" indent="446088" defTabSz="577850">
            <a:buFont typeface="Arial" panose="020B0604020202020204" pitchFamily="34" charset="0"/>
            <a:buChar char="•"/>
            <a:tabLst>
              <a:tab pos="5018088" algn="l"/>
            </a:tabLst>
          </a:pPr>
          <a:r>
            <a:rPr lang="es-ES" sz="1600" b="0" dirty="0">
              <a:latin typeface="Montserrat" panose="00000500000000000000" pitchFamily="2" charset="0"/>
            </a:rPr>
            <a:t>Si discrepa – </a:t>
          </a:r>
        </a:p>
        <a:p>
          <a:pPr marL="542925" indent="446088" defTabSz="577850">
            <a:buFont typeface="Arial" panose="020B0604020202020204" pitchFamily="34" charset="0"/>
            <a:buChar char="•"/>
            <a:tabLst>
              <a:tab pos="5018088" algn="l"/>
            </a:tabLst>
          </a:pPr>
          <a:r>
            <a:rPr lang="es-ES" sz="1600" b="0" dirty="0">
              <a:latin typeface="Montserrat" panose="00000500000000000000" pitchFamily="2" charset="0"/>
            </a:rPr>
            <a:t>Gestión con la NCA correspondiente</a:t>
          </a:r>
        </a:p>
        <a:p>
          <a:pPr marL="542925" indent="0" defTabSz="577850">
            <a:buFont typeface="Arial" panose="020B0604020202020204" pitchFamily="34" charset="0"/>
            <a:buChar char="•"/>
          </a:pPr>
          <a:r>
            <a:rPr lang="es-ES" sz="1600" b="0" dirty="0">
              <a:latin typeface="Montserrat" panose="00000500000000000000" pitchFamily="2" charset="0"/>
            </a:rPr>
            <a:t>OMS primero (Golden source)</a:t>
          </a:r>
        </a:p>
      </dgm:t>
    </dgm:pt>
    <dgm:pt modelId="{2850B723-DACA-416B-AF37-1BE5BF8263BA}" type="sibTrans" cxnId="{14C3FE55-FDBF-4256-98E8-8A28E8F01614}">
      <dgm:prSet/>
      <dgm:spPr/>
      <dgm:t>
        <a:bodyPr/>
        <a:lstStyle/>
        <a:p>
          <a:endParaRPr lang="es-ES" b="0" dirty="0"/>
        </a:p>
      </dgm:t>
    </dgm:pt>
    <dgm:pt modelId="{CBEEF259-006D-48EF-86BF-E3135DD188BF}" type="parTrans" cxnId="{14C3FE55-FDBF-4256-98E8-8A28E8F01614}">
      <dgm:prSet/>
      <dgm:spPr/>
      <dgm:t>
        <a:bodyPr/>
        <a:lstStyle/>
        <a:p>
          <a:endParaRPr lang="es-ES" b="0"/>
        </a:p>
      </dgm:t>
    </dgm:pt>
    <dgm:pt modelId="{E835FB70-CA85-4578-A98B-32908EFF0842}" type="pres">
      <dgm:prSet presAssocID="{275D2BFB-066B-4A5F-8D6E-2B0FDBED2704}" presName="outerComposite" presStyleCnt="0">
        <dgm:presLayoutVars>
          <dgm:chMax val="5"/>
          <dgm:dir/>
          <dgm:resizeHandles val="exact"/>
        </dgm:presLayoutVars>
      </dgm:prSet>
      <dgm:spPr/>
    </dgm:pt>
    <dgm:pt modelId="{6AD7CE1A-0665-4A5F-BBA4-B8E3137C2504}" type="pres">
      <dgm:prSet presAssocID="{275D2BFB-066B-4A5F-8D6E-2B0FDBED2704}" presName="dummyMaxCanvas" presStyleCnt="0">
        <dgm:presLayoutVars/>
      </dgm:prSet>
      <dgm:spPr/>
    </dgm:pt>
    <dgm:pt modelId="{563C4BF5-EECB-4BA8-9D1B-1F61C291B1E5}" type="pres">
      <dgm:prSet presAssocID="{275D2BFB-066B-4A5F-8D6E-2B0FDBED2704}" presName="ThreeNodes_1" presStyleLbl="node1" presStyleIdx="0" presStyleCnt="3" custScaleX="114475" custScaleY="129357" custLinFactNeighborX="-340">
        <dgm:presLayoutVars>
          <dgm:bulletEnabled val="1"/>
        </dgm:presLayoutVars>
      </dgm:prSet>
      <dgm:spPr/>
    </dgm:pt>
    <dgm:pt modelId="{149EE920-CE38-495B-A3CB-D72A19E05E1E}" type="pres">
      <dgm:prSet presAssocID="{275D2BFB-066B-4A5F-8D6E-2B0FDBED2704}" presName="ThreeNodes_2" presStyleLbl="node1" presStyleIdx="1" presStyleCnt="3" custScaleX="117647" custScaleY="80952" custLinFactNeighborX="8478" custLinFactNeighborY="893">
        <dgm:presLayoutVars>
          <dgm:bulletEnabled val="1"/>
        </dgm:presLayoutVars>
      </dgm:prSet>
      <dgm:spPr/>
    </dgm:pt>
    <dgm:pt modelId="{353F91EF-E746-484F-B1C2-6F27F4C3F2B7}" type="pres">
      <dgm:prSet presAssocID="{275D2BFB-066B-4A5F-8D6E-2B0FDBED2704}" presName="ThreeNodes_3" presStyleLbl="node1" presStyleIdx="2" presStyleCnt="3" custScaleX="102534" custScaleY="75000" custLinFactNeighborX="2012" custLinFactNeighborY="-28686">
        <dgm:presLayoutVars>
          <dgm:bulletEnabled val="1"/>
        </dgm:presLayoutVars>
      </dgm:prSet>
      <dgm:spPr/>
    </dgm:pt>
    <dgm:pt modelId="{5A39528D-69E2-463A-AE3E-A79052B4DC2B}" type="pres">
      <dgm:prSet presAssocID="{275D2BFB-066B-4A5F-8D6E-2B0FDBED2704}" presName="ThreeConn_1-2" presStyleLbl="fgAccFollowNode1" presStyleIdx="0" presStyleCnt="2">
        <dgm:presLayoutVars>
          <dgm:bulletEnabled val="1"/>
        </dgm:presLayoutVars>
      </dgm:prSet>
      <dgm:spPr/>
    </dgm:pt>
    <dgm:pt modelId="{FF853560-8336-4F88-A777-49CD56D1F248}" type="pres">
      <dgm:prSet presAssocID="{275D2BFB-066B-4A5F-8D6E-2B0FDBED2704}" presName="ThreeConn_2-3" presStyleLbl="fgAccFollowNode1" presStyleIdx="1" presStyleCnt="2" custLinFactNeighborX="3663" custLinFactNeighborY="-15458">
        <dgm:presLayoutVars>
          <dgm:bulletEnabled val="1"/>
        </dgm:presLayoutVars>
      </dgm:prSet>
      <dgm:spPr/>
    </dgm:pt>
    <dgm:pt modelId="{F05065A4-C13E-4BD0-A7B7-18F8DEB9A0A7}" type="pres">
      <dgm:prSet presAssocID="{275D2BFB-066B-4A5F-8D6E-2B0FDBED2704}" presName="ThreeNodes_1_text" presStyleLbl="node1" presStyleIdx="2" presStyleCnt="3">
        <dgm:presLayoutVars>
          <dgm:bulletEnabled val="1"/>
        </dgm:presLayoutVars>
      </dgm:prSet>
      <dgm:spPr/>
    </dgm:pt>
    <dgm:pt modelId="{4F4DFED4-1594-4804-B435-4F0DBC3DFBED}" type="pres">
      <dgm:prSet presAssocID="{275D2BFB-066B-4A5F-8D6E-2B0FDBED2704}" presName="ThreeNodes_2_text" presStyleLbl="node1" presStyleIdx="2" presStyleCnt="3">
        <dgm:presLayoutVars>
          <dgm:bulletEnabled val="1"/>
        </dgm:presLayoutVars>
      </dgm:prSet>
      <dgm:spPr/>
    </dgm:pt>
    <dgm:pt modelId="{C4C8251E-7536-497A-8BA6-C25F187D9F8D}" type="pres">
      <dgm:prSet presAssocID="{275D2BFB-066B-4A5F-8D6E-2B0FDBED270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FE804B19-8B5D-4B0A-962F-C193D0DB12F4}" type="presOf" srcId="{F88B86F9-5490-44AD-9B53-299A448D0959}" destId="{149EE920-CE38-495B-A3CB-D72A19E05E1E}" srcOrd="0" destOrd="0" presId="urn:microsoft.com/office/officeart/2005/8/layout/vProcess5"/>
    <dgm:cxn modelId="{A5C05735-80F8-485D-8A66-A3CF33B1837C}" type="presOf" srcId="{7749BEA2-52FF-4AD3-873B-C1AFBDFEC5FF}" destId="{FF853560-8336-4F88-A777-49CD56D1F248}" srcOrd="0" destOrd="0" presId="urn:microsoft.com/office/officeart/2005/8/layout/vProcess5"/>
    <dgm:cxn modelId="{1CD07E67-2451-4D10-865E-391A505584A3}" type="presOf" srcId="{F88B86F9-5490-44AD-9B53-299A448D0959}" destId="{4F4DFED4-1594-4804-B435-4F0DBC3DFBED}" srcOrd="1" destOrd="0" presId="urn:microsoft.com/office/officeart/2005/8/layout/vProcess5"/>
    <dgm:cxn modelId="{7F7F4A74-6C14-4E57-B29A-4CA2B3E07B1D}" srcId="{275D2BFB-066B-4A5F-8D6E-2B0FDBED2704}" destId="{F88B86F9-5490-44AD-9B53-299A448D0959}" srcOrd="1" destOrd="0" parTransId="{5BD12FCE-6ED7-401F-ABAB-D9C202E75AAF}" sibTransId="{7749BEA2-52FF-4AD3-873B-C1AFBDFEC5FF}"/>
    <dgm:cxn modelId="{7502BC74-08CE-42BA-9FF9-4133C370FC03}" type="presOf" srcId="{043B0BEE-9ADF-432A-9CE2-FEE12E127E48}" destId="{F05065A4-C13E-4BD0-A7B7-18F8DEB9A0A7}" srcOrd="1" destOrd="0" presId="urn:microsoft.com/office/officeart/2005/8/layout/vProcess5"/>
    <dgm:cxn modelId="{14C3FE55-FDBF-4256-98E8-8A28E8F01614}" srcId="{275D2BFB-066B-4A5F-8D6E-2B0FDBED2704}" destId="{043B0BEE-9ADF-432A-9CE2-FEE12E127E48}" srcOrd="0" destOrd="0" parTransId="{CBEEF259-006D-48EF-86BF-E3135DD188BF}" sibTransId="{2850B723-DACA-416B-AF37-1BE5BF8263BA}"/>
    <dgm:cxn modelId="{355CCE8B-49B8-4A72-A176-D189D061D868}" type="presOf" srcId="{919C0A1A-FA9A-45D6-93EF-DFFD38A9E252}" destId="{353F91EF-E746-484F-B1C2-6F27F4C3F2B7}" srcOrd="0" destOrd="0" presId="urn:microsoft.com/office/officeart/2005/8/layout/vProcess5"/>
    <dgm:cxn modelId="{895E509D-1957-45B1-9011-74CF55D46D85}" type="presOf" srcId="{2850B723-DACA-416B-AF37-1BE5BF8263BA}" destId="{5A39528D-69E2-463A-AE3E-A79052B4DC2B}" srcOrd="0" destOrd="0" presId="urn:microsoft.com/office/officeart/2005/8/layout/vProcess5"/>
    <dgm:cxn modelId="{15F699A5-204E-4A25-BDE8-76E9DBB0FF9E}" type="presOf" srcId="{043B0BEE-9ADF-432A-9CE2-FEE12E127E48}" destId="{563C4BF5-EECB-4BA8-9D1B-1F61C291B1E5}" srcOrd="0" destOrd="0" presId="urn:microsoft.com/office/officeart/2005/8/layout/vProcess5"/>
    <dgm:cxn modelId="{9DBF61B4-1FB6-4F82-993B-5A6E393E19E2}" type="presOf" srcId="{275D2BFB-066B-4A5F-8D6E-2B0FDBED2704}" destId="{E835FB70-CA85-4578-A98B-32908EFF0842}" srcOrd="0" destOrd="0" presId="urn:microsoft.com/office/officeart/2005/8/layout/vProcess5"/>
    <dgm:cxn modelId="{25D311BE-E892-4C67-9473-FEAB1C374CEC}" srcId="{275D2BFB-066B-4A5F-8D6E-2B0FDBED2704}" destId="{919C0A1A-FA9A-45D6-93EF-DFFD38A9E252}" srcOrd="2" destOrd="0" parTransId="{FB28C2BF-1A80-40BA-92E2-6C16E01387A1}" sibTransId="{009F5972-C37B-49AC-8D6B-CBD7D4734D17}"/>
    <dgm:cxn modelId="{6B3907F1-4C87-4D79-ABAE-A4860DAC9D28}" type="presOf" srcId="{919C0A1A-FA9A-45D6-93EF-DFFD38A9E252}" destId="{C4C8251E-7536-497A-8BA6-C25F187D9F8D}" srcOrd="1" destOrd="0" presId="urn:microsoft.com/office/officeart/2005/8/layout/vProcess5"/>
    <dgm:cxn modelId="{005D324D-22FD-4499-AC61-813A4B1B215D}" type="presParOf" srcId="{E835FB70-CA85-4578-A98B-32908EFF0842}" destId="{6AD7CE1A-0665-4A5F-BBA4-B8E3137C2504}" srcOrd="0" destOrd="0" presId="urn:microsoft.com/office/officeart/2005/8/layout/vProcess5"/>
    <dgm:cxn modelId="{A34E3DB1-B40D-4B08-BB09-07C76F909971}" type="presParOf" srcId="{E835FB70-CA85-4578-A98B-32908EFF0842}" destId="{563C4BF5-EECB-4BA8-9D1B-1F61C291B1E5}" srcOrd="1" destOrd="0" presId="urn:microsoft.com/office/officeart/2005/8/layout/vProcess5"/>
    <dgm:cxn modelId="{1AB5FBDF-C7CF-415C-AF3F-C38FBB7029E8}" type="presParOf" srcId="{E835FB70-CA85-4578-A98B-32908EFF0842}" destId="{149EE920-CE38-495B-A3CB-D72A19E05E1E}" srcOrd="2" destOrd="0" presId="urn:microsoft.com/office/officeart/2005/8/layout/vProcess5"/>
    <dgm:cxn modelId="{A87CB11C-17CA-4D24-9260-15059D868E2B}" type="presParOf" srcId="{E835FB70-CA85-4578-A98B-32908EFF0842}" destId="{353F91EF-E746-484F-B1C2-6F27F4C3F2B7}" srcOrd="3" destOrd="0" presId="urn:microsoft.com/office/officeart/2005/8/layout/vProcess5"/>
    <dgm:cxn modelId="{4E9778B6-F833-4C43-9098-4A05A103AD52}" type="presParOf" srcId="{E835FB70-CA85-4578-A98B-32908EFF0842}" destId="{5A39528D-69E2-463A-AE3E-A79052B4DC2B}" srcOrd="4" destOrd="0" presId="urn:microsoft.com/office/officeart/2005/8/layout/vProcess5"/>
    <dgm:cxn modelId="{FF785F04-5F3A-4E9B-93C6-4093F10162DD}" type="presParOf" srcId="{E835FB70-CA85-4578-A98B-32908EFF0842}" destId="{FF853560-8336-4F88-A777-49CD56D1F248}" srcOrd="5" destOrd="0" presId="urn:microsoft.com/office/officeart/2005/8/layout/vProcess5"/>
    <dgm:cxn modelId="{AED048DF-29AB-42E1-9C0D-20B15E7D7BCA}" type="presParOf" srcId="{E835FB70-CA85-4578-A98B-32908EFF0842}" destId="{F05065A4-C13E-4BD0-A7B7-18F8DEB9A0A7}" srcOrd="6" destOrd="0" presId="urn:microsoft.com/office/officeart/2005/8/layout/vProcess5"/>
    <dgm:cxn modelId="{3F615EE7-8B82-4AFA-8496-D64D3C67BD46}" type="presParOf" srcId="{E835FB70-CA85-4578-A98B-32908EFF0842}" destId="{4F4DFED4-1594-4804-B435-4F0DBC3DFBED}" srcOrd="7" destOrd="0" presId="urn:microsoft.com/office/officeart/2005/8/layout/vProcess5"/>
    <dgm:cxn modelId="{E30BFCDC-F77D-42C2-8732-785200A9C7A5}" type="presParOf" srcId="{E835FB70-CA85-4578-A98B-32908EFF0842}" destId="{C4C8251E-7536-497A-8BA6-C25F187D9F8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FA12C0-2AF5-4C3E-9A5C-EFAFF0147A6D}">
      <dsp:nvSpPr>
        <dsp:cNvPr id="0" name=""/>
        <dsp:cNvSpPr/>
      </dsp:nvSpPr>
      <dsp:spPr>
        <a:xfrm rot="10800000">
          <a:off x="3064133" y="84152"/>
          <a:ext cx="11395044" cy="61200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112" tIns="68580" rIns="128016" bIns="685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Procedimientos afectados: </a:t>
          </a:r>
          <a:r>
            <a:rPr lang="es-ES" sz="1800" b="1" i="1" kern="1200" dirty="0">
              <a:solidFill>
                <a:srgbClr val="FFFF00"/>
              </a:solidFill>
              <a:latin typeface="Montserrat" panose="00000500000000000000" pitchFamily="2" charset="0"/>
              <a:ea typeface="+mn-ea"/>
              <a:cs typeface="+mn-cs"/>
            </a:rPr>
            <a:t>SOLO</a:t>
          </a:r>
          <a:r>
            <a:rPr lang="es-ES" sz="1800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 a </a:t>
          </a:r>
          <a:r>
            <a:rPr lang="es-ES" sz="1800" b="1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procedimientos puramente nacionales </a:t>
          </a:r>
          <a:r>
            <a:rPr lang="es-ES" sz="1800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(medicamentos de uso humano)</a:t>
          </a:r>
        </a:p>
      </dsp:txBody>
      <dsp:txXfrm rot="10800000">
        <a:off x="3217135" y="84152"/>
        <a:ext cx="11242042" cy="612008"/>
      </dsp:txXfrm>
    </dsp:sp>
    <dsp:sp modelId="{5B84B5A2-BECD-439F-913C-46BEFA7899EA}">
      <dsp:nvSpPr>
        <dsp:cNvPr id="0" name=""/>
        <dsp:cNvSpPr/>
      </dsp:nvSpPr>
      <dsp:spPr>
        <a:xfrm>
          <a:off x="2692457" y="1125"/>
          <a:ext cx="775813" cy="77581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936603-D78F-42A6-A5B6-5895CE719B7F}">
      <dsp:nvSpPr>
        <dsp:cNvPr id="0" name=""/>
        <dsp:cNvSpPr/>
      </dsp:nvSpPr>
      <dsp:spPr>
        <a:xfrm rot="10800000">
          <a:off x="3082365" y="850609"/>
          <a:ext cx="11395044" cy="92063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112" tIns="68580" rIns="128016" bIns="685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El sistema afectará a </a:t>
          </a: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+mn-ea"/>
              <a:cs typeface="+mn-cs"/>
            </a:rPr>
            <a:t>Solicitudes de nuevas AC y Solicitudes de modificaciones de la AC </a:t>
          </a:r>
          <a:endParaRPr lang="es-ES" sz="1800" b="1" i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tserrat" panose="00000500000000000000" pitchFamily="2" charset="0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i="1" kern="1200" dirty="0">
              <a:solidFill>
                <a:schemeClr val="bg1"/>
              </a:solidFill>
              <a:latin typeface="Montserrat" panose="00000500000000000000" pitchFamily="2" charset="0"/>
              <a:ea typeface="+mn-ea"/>
              <a:cs typeface="+mn-cs"/>
            </a:rPr>
            <a:t>(</a:t>
          </a:r>
          <a:r>
            <a:rPr lang="es-ES" sz="1800" b="1" i="1" kern="1200" dirty="0">
              <a:solidFill>
                <a:srgbClr val="FFFF00"/>
              </a:solidFill>
              <a:latin typeface="Montserrat" panose="00000500000000000000" pitchFamily="2" charset="0"/>
              <a:ea typeface="+mn-ea"/>
              <a:cs typeface="+mn-cs"/>
            </a:rPr>
            <a:t>SOLO</a:t>
          </a:r>
          <a:r>
            <a:rPr lang="es-ES" sz="1800" i="1" kern="1200" dirty="0">
              <a:solidFill>
                <a:schemeClr val="bg1"/>
              </a:solidFill>
              <a:latin typeface="Montserrat" panose="00000500000000000000" pitchFamily="2" charset="0"/>
              <a:ea typeface="+mn-ea"/>
              <a:cs typeface="+mn-cs"/>
            </a:rPr>
            <a:t> variaciones que afectan a entidades)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bg1"/>
              </a:solidFill>
              <a:latin typeface="Montserrat" panose="00000500000000000000" pitchFamily="2" charset="0"/>
              <a:ea typeface="+mn-ea"/>
              <a:cs typeface="+mn-cs"/>
            </a:rPr>
            <a:t>Otras solicitudes: </a:t>
          </a:r>
          <a:r>
            <a:rPr lang="es-ES" sz="1800" b="1" kern="1200" dirty="0">
              <a:solidFill>
                <a:schemeClr val="bg1"/>
              </a:solidFill>
              <a:latin typeface="Montserrat" panose="00000500000000000000" pitchFamily="2" charset="0"/>
              <a:ea typeface="+mn-ea"/>
              <a:cs typeface="+mn-cs"/>
            </a:rPr>
            <a:t>transferencias, ASMFs, correcciones,…</a:t>
          </a:r>
        </a:p>
      </dsp:txBody>
      <dsp:txXfrm rot="10800000">
        <a:off x="3312523" y="850609"/>
        <a:ext cx="11164886" cy="920634"/>
      </dsp:txXfrm>
    </dsp:sp>
    <dsp:sp modelId="{CB16BA49-E8E8-4755-8408-4F847A44833C}">
      <dsp:nvSpPr>
        <dsp:cNvPr id="0" name=""/>
        <dsp:cNvSpPr/>
      </dsp:nvSpPr>
      <dsp:spPr>
        <a:xfrm>
          <a:off x="2687584" y="941228"/>
          <a:ext cx="775813" cy="77581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E62FCA-2B88-41F9-BAE3-5FDD101C5674}">
      <dsp:nvSpPr>
        <dsp:cNvPr id="0" name=""/>
        <dsp:cNvSpPr/>
      </dsp:nvSpPr>
      <dsp:spPr>
        <a:xfrm rot="10800000">
          <a:off x="3081940" y="1823355"/>
          <a:ext cx="11395044" cy="161589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112" tIns="68580" rIns="128016" bIns="685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Carga del MAA FORM / VARIATION FORM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Se cotejará que todas las entidades incluidas en un formulario estén presentes en SPOR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i="1" kern="1200" dirty="0">
              <a:solidFill>
                <a:srgbClr val="FFFF00"/>
              </a:solidFill>
              <a:latin typeface="Montserrat" panose="00000500000000000000" pitchFamily="2" charset="0"/>
              <a:ea typeface="+mn-ea"/>
              <a:cs typeface="+mn-cs"/>
            </a:rPr>
            <a:t>( Secciones del e-AF que requieren usar entidades de OMS)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Secciones estructuradas del e-AF(desplegables, no campo libre)</a:t>
          </a:r>
        </a:p>
      </dsp:txBody>
      <dsp:txXfrm rot="10800000">
        <a:off x="3485914" y="1823355"/>
        <a:ext cx="10991070" cy="1615895"/>
      </dsp:txXfrm>
    </dsp:sp>
    <dsp:sp modelId="{DA96CD2B-2AED-48AA-9875-C84CAB601786}">
      <dsp:nvSpPr>
        <dsp:cNvPr id="0" name=""/>
        <dsp:cNvSpPr/>
      </dsp:nvSpPr>
      <dsp:spPr>
        <a:xfrm>
          <a:off x="2692881" y="2175342"/>
          <a:ext cx="774114" cy="77581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1CC5E7-0E1D-4266-998E-9D4C118C3069}">
      <dsp:nvSpPr>
        <dsp:cNvPr id="0" name=""/>
        <dsp:cNvSpPr/>
      </dsp:nvSpPr>
      <dsp:spPr>
        <a:xfrm rot="10800000">
          <a:off x="2944094" y="3591119"/>
          <a:ext cx="11541584" cy="46200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11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Gestión de </a:t>
          </a:r>
          <a:r>
            <a:rPr lang="es-ES" sz="1800" b="1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Diccionarios</a:t>
          </a:r>
        </a:p>
      </dsp:txBody>
      <dsp:txXfrm rot="10800000">
        <a:off x="3059595" y="3591119"/>
        <a:ext cx="11426083" cy="462004"/>
      </dsp:txXfrm>
    </dsp:sp>
    <dsp:sp modelId="{434BD55D-A57A-4E8E-8E89-E9DF4437DD2A}">
      <dsp:nvSpPr>
        <dsp:cNvPr id="0" name=""/>
        <dsp:cNvSpPr/>
      </dsp:nvSpPr>
      <dsp:spPr>
        <a:xfrm>
          <a:off x="2714419" y="3395417"/>
          <a:ext cx="803649" cy="77581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A9E284-4BAE-4DF0-A71E-CE0AF5AFB621}">
      <dsp:nvSpPr>
        <dsp:cNvPr id="0" name=""/>
        <dsp:cNvSpPr/>
      </dsp:nvSpPr>
      <dsp:spPr>
        <a:xfrm rot="10800000">
          <a:off x="3110967" y="4355916"/>
          <a:ext cx="11395044" cy="44499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112" tIns="68580" rIns="128016" bIns="685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Notificaciones automáticas </a:t>
          </a:r>
          <a:r>
            <a:rPr lang="es-ES" sz="1800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a las Compañías / </a:t>
          </a:r>
          <a:r>
            <a:rPr lang="es-ES" sz="1800" b="1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Notificaciones automáticas </a:t>
          </a:r>
          <a:r>
            <a:rPr lang="es-ES" sz="1800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internas  </a:t>
          </a:r>
        </a:p>
      </dsp:txBody>
      <dsp:txXfrm rot="10800000">
        <a:off x="3222216" y="4355916"/>
        <a:ext cx="11283795" cy="444998"/>
      </dsp:txXfrm>
    </dsp:sp>
    <dsp:sp modelId="{EE9D5AD6-4E1C-4E20-B3FC-020171FF8B9E}">
      <dsp:nvSpPr>
        <dsp:cNvPr id="0" name=""/>
        <dsp:cNvSpPr/>
      </dsp:nvSpPr>
      <dsp:spPr>
        <a:xfrm>
          <a:off x="2716755" y="4196118"/>
          <a:ext cx="775813" cy="77581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8BA59-6F9E-428D-9246-DEF5011A6CB1}">
      <dsp:nvSpPr>
        <dsp:cNvPr id="0" name=""/>
        <dsp:cNvSpPr/>
      </dsp:nvSpPr>
      <dsp:spPr>
        <a:xfrm>
          <a:off x="11298" y="2210350"/>
          <a:ext cx="1214829" cy="8389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Montserrat" panose="00000500000000000000" pitchFamily="2" charset="0"/>
            </a:rPr>
            <a:t>RECEPCION CESP MAA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Montserrat" panose="00000500000000000000" pitchFamily="2" charset="0"/>
            </a:rPr>
            <a:t>COMIENZA CARGA de cada uno de los e-AF</a:t>
          </a:r>
        </a:p>
      </dsp:txBody>
      <dsp:txXfrm>
        <a:off x="35871" y="2234923"/>
        <a:ext cx="1165683" cy="789821"/>
      </dsp:txXfrm>
    </dsp:sp>
    <dsp:sp modelId="{7FADFFA9-9417-43E8-B44B-A6CE502AC77B}">
      <dsp:nvSpPr>
        <dsp:cNvPr id="0" name=""/>
        <dsp:cNvSpPr/>
      </dsp:nvSpPr>
      <dsp:spPr>
        <a:xfrm>
          <a:off x="1226128" y="2619319"/>
          <a:ext cx="485931" cy="21029"/>
        </a:xfrm>
        <a:custGeom>
          <a:avLst/>
          <a:gdLst/>
          <a:ahLst/>
          <a:cxnLst/>
          <a:rect l="0" t="0" r="0" b="0"/>
          <a:pathLst>
            <a:path>
              <a:moveTo>
                <a:pt x="0" y="10514"/>
              </a:moveTo>
              <a:lnTo>
                <a:pt x="485931" y="1051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 dirty="0">
            <a:latin typeface="Montserrat" panose="00000500000000000000" pitchFamily="2" charset="0"/>
          </a:endParaRPr>
        </a:p>
      </dsp:txBody>
      <dsp:txXfrm>
        <a:off x="1456945" y="2617685"/>
        <a:ext cx="24296" cy="24296"/>
      </dsp:txXfrm>
    </dsp:sp>
    <dsp:sp modelId="{6DDCD637-A28D-45B8-9FC0-26412A625BB7}">
      <dsp:nvSpPr>
        <dsp:cNvPr id="0" name=""/>
        <dsp:cNvSpPr/>
      </dsp:nvSpPr>
      <dsp:spPr>
        <a:xfrm>
          <a:off x="1712060" y="2201925"/>
          <a:ext cx="1319803" cy="8558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Montserrat" panose="00000500000000000000" pitchFamily="2" charset="0"/>
            </a:rPr>
            <a:t>COMPROBACION MAA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Montserrat" panose="00000500000000000000" pitchFamily="2" charset="0"/>
            </a:rPr>
            <a:t> ¿es un PROCEDIMIENTO  NACIONAL?</a:t>
          </a:r>
        </a:p>
      </dsp:txBody>
      <dsp:txXfrm>
        <a:off x="1737126" y="2226991"/>
        <a:ext cx="1269671" cy="805685"/>
      </dsp:txXfrm>
    </dsp:sp>
    <dsp:sp modelId="{EE18BDC1-0361-431E-9A9F-10C698EBB259}">
      <dsp:nvSpPr>
        <dsp:cNvPr id="0" name=""/>
        <dsp:cNvSpPr/>
      </dsp:nvSpPr>
      <dsp:spPr>
        <a:xfrm rot="21515942">
          <a:off x="3031787" y="2613096"/>
          <a:ext cx="509056" cy="21029"/>
        </a:xfrm>
        <a:custGeom>
          <a:avLst/>
          <a:gdLst/>
          <a:ahLst/>
          <a:cxnLst/>
          <a:rect l="0" t="0" r="0" b="0"/>
          <a:pathLst>
            <a:path>
              <a:moveTo>
                <a:pt x="0" y="10514"/>
              </a:moveTo>
              <a:lnTo>
                <a:pt x="509056" y="1051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 dirty="0">
            <a:latin typeface="Montserrat" panose="00000500000000000000" pitchFamily="2" charset="0"/>
          </a:endParaRPr>
        </a:p>
      </dsp:txBody>
      <dsp:txXfrm>
        <a:off x="3273589" y="2610884"/>
        <a:ext cx="25452" cy="25452"/>
      </dsp:txXfrm>
    </dsp:sp>
    <dsp:sp modelId="{4F322C46-92B4-47BE-BC50-1693AA6673FF}">
      <dsp:nvSpPr>
        <dsp:cNvPr id="0" name=""/>
        <dsp:cNvSpPr/>
      </dsp:nvSpPr>
      <dsp:spPr>
        <a:xfrm>
          <a:off x="3540767" y="2189479"/>
          <a:ext cx="1214829" cy="8558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solidFill>
                <a:schemeClr val="bg1"/>
              </a:solidFill>
              <a:latin typeface="Montserrat" panose="00000500000000000000" pitchFamily="2" charset="0"/>
            </a:rPr>
            <a:t>COMPROBACION de cada uno de los e-AF (*)</a:t>
          </a:r>
        </a:p>
      </dsp:txBody>
      <dsp:txXfrm>
        <a:off x="3565833" y="2214545"/>
        <a:ext cx="1164697" cy="805685"/>
      </dsp:txXfrm>
    </dsp:sp>
    <dsp:sp modelId="{91F1D1C4-1671-4AB3-BDDB-098C0EE056CE}">
      <dsp:nvSpPr>
        <dsp:cNvPr id="0" name=""/>
        <dsp:cNvSpPr/>
      </dsp:nvSpPr>
      <dsp:spPr>
        <a:xfrm rot="32797">
          <a:off x="4755587" y="2609081"/>
          <a:ext cx="462883" cy="21029"/>
        </a:xfrm>
        <a:custGeom>
          <a:avLst/>
          <a:gdLst/>
          <a:ahLst/>
          <a:cxnLst/>
          <a:rect l="0" t="0" r="0" b="0"/>
          <a:pathLst>
            <a:path>
              <a:moveTo>
                <a:pt x="0" y="10514"/>
              </a:moveTo>
              <a:lnTo>
                <a:pt x="462883" y="1051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 dirty="0">
            <a:latin typeface="Montserrat" panose="00000500000000000000" pitchFamily="2" charset="0"/>
          </a:endParaRPr>
        </a:p>
      </dsp:txBody>
      <dsp:txXfrm>
        <a:off x="4975456" y="2608024"/>
        <a:ext cx="23144" cy="23144"/>
      </dsp:txXfrm>
    </dsp:sp>
    <dsp:sp modelId="{5B0F2AB8-9DF6-416C-A073-42936BC5F492}">
      <dsp:nvSpPr>
        <dsp:cNvPr id="0" name=""/>
        <dsp:cNvSpPr/>
      </dsp:nvSpPr>
      <dsp:spPr>
        <a:xfrm>
          <a:off x="5218460" y="2076151"/>
          <a:ext cx="1115213" cy="10913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Montserrat" panose="00000500000000000000" pitchFamily="2" charset="0"/>
            </a:rPr>
            <a:t>Comprobación de ORG/LOC en todas las ORG (*)</a:t>
          </a:r>
        </a:p>
      </dsp:txBody>
      <dsp:txXfrm>
        <a:off x="5250423" y="2108114"/>
        <a:ext cx="1051287" cy="1027380"/>
      </dsp:txXfrm>
    </dsp:sp>
    <dsp:sp modelId="{133853B9-BD71-492D-A887-B42617E47D2C}">
      <dsp:nvSpPr>
        <dsp:cNvPr id="0" name=""/>
        <dsp:cNvSpPr/>
      </dsp:nvSpPr>
      <dsp:spPr>
        <a:xfrm rot="18565310">
          <a:off x="6185496" y="2297661"/>
          <a:ext cx="811990" cy="21029"/>
        </a:xfrm>
        <a:custGeom>
          <a:avLst/>
          <a:gdLst/>
          <a:ahLst/>
          <a:cxnLst/>
          <a:rect l="0" t="0" r="0" b="0"/>
          <a:pathLst>
            <a:path>
              <a:moveTo>
                <a:pt x="0" y="10514"/>
              </a:moveTo>
              <a:lnTo>
                <a:pt x="811990" y="1051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 dirty="0">
            <a:latin typeface="Montserrat" panose="00000500000000000000" pitchFamily="2" charset="0"/>
          </a:endParaRPr>
        </a:p>
      </dsp:txBody>
      <dsp:txXfrm>
        <a:off x="6571191" y="2287876"/>
        <a:ext cx="40599" cy="40599"/>
      </dsp:txXfrm>
    </dsp:sp>
    <dsp:sp modelId="{95060387-2771-4B14-8554-2E7FE06F3D20}">
      <dsp:nvSpPr>
        <dsp:cNvPr id="0" name=""/>
        <dsp:cNvSpPr/>
      </dsp:nvSpPr>
      <dsp:spPr>
        <a:xfrm>
          <a:off x="6849308" y="1501624"/>
          <a:ext cx="1214829" cy="9858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Montserrat" panose="00000500000000000000" pitchFamily="2" charset="0"/>
            </a:rPr>
            <a:t>ERROR DE CARGA</a:t>
          </a:r>
        </a:p>
      </dsp:txBody>
      <dsp:txXfrm>
        <a:off x="6878182" y="1530498"/>
        <a:ext cx="1157081" cy="928098"/>
      </dsp:txXfrm>
    </dsp:sp>
    <dsp:sp modelId="{5BF251A6-13E5-4B96-AAA7-2842A84ED721}">
      <dsp:nvSpPr>
        <dsp:cNvPr id="0" name=""/>
        <dsp:cNvSpPr/>
      </dsp:nvSpPr>
      <dsp:spPr>
        <a:xfrm rot="106129">
          <a:off x="8064030" y="1991079"/>
          <a:ext cx="456544" cy="21029"/>
        </a:xfrm>
        <a:custGeom>
          <a:avLst/>
          <a:gdLst/>
          <a:ahLst/>
          <a:cxnLst/>
          <a:rect l="0" t="0" r="0" b="0"/>
          <a:pathLst>
            <a:path>
              <a:moveTo>
                <a:pt x="0" y="10514"/>
              </a:moveTo>
              <a:lnTo>
                <a:pt x="456544" y="1051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 dirty="0">
            <a:latin typeface="Montserrat" panose="00000500000000000000" pitchFamily="2" charset="0"/>
          </a:endParaRPr>
        </a:p>
      </dsp:txBody>
      <dsp:txXfrm>
        <a:off x="8280888" y="1990180"/>
        <a:ext cx="22827" cy="22827"/>
      </dsp:txXfrm>
    </dsp:sp>
    <dsp:sp modelId="{B023579B-3FFB-4B10-884F-D251037718CF}">
      <dsp:nvSpPr>
        <dsp:cNvPr id="0" name=""/>
        <dsp:cNvSpPr/>
      </dsp:nvSpPr>
      <dsp:spPr>
        <a:xfrm>
          <a:off x="8520465" y="1455221"/>
          <a:ext cx="1518780" cy="11068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Montserrat" panose="00000500000000000000" pitchFamily="2" charset="0"/>
            </a:rPr>
            <a:t>Envío correo automático con error de carga a solicitante: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Montserrat" panose="00000500000000000000" pitchFamily="2" charset="0"/>
            </a:rPr>
            <a:t>2.4.1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Montserrat" panose="00000500000000000000" pitchFamily="2" charset="0"/>
            </a:rPr>
            <a:t>2.4.2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Montserrat" panose="00000500000000000000" pitchFamily="2" charset="0"/>
            </a:rPr>
            <a:t>Delivery file</a:t>
          </a:r>
        </a:p>
      </dsp:txBody>
      <dsp:txXfrm>
        <a:off x="8552883" y="1487639"/>
        <a:ext cx="1453944" cy="1042001"/>
      </dsp:txXfrm>
    </dsp:sp>
    <dsp:sp modelId="{8FDCF5C4-8188-41F9-BF81-1F8D5BEF6942}">
      <dsp:nvSpPr>
        <dsp:cNvPr id="0" name=""/>
        <dsp:cNvSpPr/>
      </dsp:nvSpPr>
      <dsp:spPr>
        <a:xfrm>
          <a:off x="10039245" y="1998125"/>
          <a:ext cx="485931" cy="21029"/>
        </a:xfrm>
        <a:custGeom>
          <a:avLst/>
          <a:gdLst/>
          <a:ahLst/>
          <a:cxnLst/>
          <a:rect l="0" t="0" r="0" b="0"/>
          <a:pathLst>
            <a:path>
              <a:moveTo>
                <a:pt x="0" y="10514"/>
              </a:moveTo>
              <a:lnTo>
                <a:pt x="485931" y="1051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0270063" y="1996491"/>
        <a:ext cx="24296" cy="24296"/>
      </dsp:txXfrm>
    </dsp:sp>
    <dsp:sp modelId="{BA3E5073-80F5-4548-8525-751F5299C939}">
      <dsp:nvSpPr>
        <dsp:cNvPr id="0" name=""/>
        <dsp:cNvSpPr/>
      </dsp:nvSpPr>
      <dsp:spPr>
        <a:xfrm>
          <a:off x="10525177" y="1704932"/>
          <a:ext cx="1214829" cy="6074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Corregido e-AF </a:t>
          </a:r>
        </a:p>
      </dsp:txBody>
      <dsp:txXfrm>
        <a:off x="10542968" y="1722723"/>
        <a:ext cx="1179247" cy="571832"/>
      </dsp:txXfrm>
    </dsp:sp>
    <dsp:sp modelId="{1F30C7F3-E97E-4030-928F-0E51C67750F8}">
      <dsp:nvSpPr>
        <dsp:cNvPr id="0" name=""/>
        <dsp:cNvSpPr/>
      </dsp:nvSpPr>
      <dsp:spPr>
        <a:xfrm rot="2901134">
          <a:off x="6211005" y="2884544"/>
          <a:ext cx="731366" cy="21029"/>
        </a:xfrm>
        <a:custGeom>
          <a:avLst/>
          <a:gdLst/>
          <a:ahLst/>
          <a:cxnLst/>
          <a:rect l="0" t="0" r="0" b="0"/>
          <a:pathLst>
            <a:path>
              <a:moveTo>
                <a:pt x="0" y="10514"/>
              </a:moveTo>
              <a:lnTo>
                <a:pt x="731366" y="1051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 dirty="0">
            <a:latin typeface="Montserrat" panose="00000500000000000000" pitchFamily="2" charset="0"/>
          </a:endParaRPr>
        </a:p>
      </dsp:txBody>
      <dsp:txXfrm>
        <a:off x="6558404" y="2876774"/>
        <a:ext cx="36568" cy="36568"/>
      </dsp:txXfrm>
    </dsp:sp>
    <dsp:sp modelId="{F0D2DC52-3EDA-45D0-9267-EB58F007BC84}">
      <dsp:nvSpPr>
        <dsp:cNvPr id="0" name=""/>
        <dsp:cNvSpPr/>
      </dsp:nvSpPr>
      <dsp:spPr>
        <a:xfrm>
          <a:off x="6819703" y="2592675"/>
          <a:ext cx="1214829" cy="1151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Montserrat" panose="00000500000000000000" pitchFamily="2" charset="0"/>
            </a:rPr>
            <a:t>CARGA CORRECTA</a:t>
          </a:r>
        </a:p>
      </dsp:txBody>
      <dsp:txXfrm>
        <a:off x="6853423" y="2626395"/>
        <a:ext cx="1147389" cy="1083836"/>
      </dsp:txXfrm>
    </dsp:sp>
    <dsp:sp modelId="{63570F5E-5F28-4F99-800D-B260159F2798}">
      <dsp:nvSpPr>
        <dsp:cNvPr id="0" name=""/>
        <dsp:cNvSpPr/>
      </dsp:nvSpPr>
      <dsp:spPr>
        <a:xfrm>
          <a:off x="8034533" y="3157799"/>
          <a:ext cx="485931" cy="21029"/>
        </a:xfrm>
        <a:custGeom>
          <a:avLst/>
          <a:gdLst/>
          <a:ahLst/>
          <a:cxnLst/>
          <a:rect l="0" t="0" r="0" b="0"/>
          <a:pathLst>
            <a:path>
              <a:moveTo>
                <a:pt x="0" y="10514"/>
              </a:moveTo>
              <a:lnTo>
                <a:pt x="485931" y="1051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 dirty="0">
            <a:latin typeface="Montserrat" panose="00000500000000000000" pitchFamily="2" charset="0"/>
          </a:endParaRPr>
        </a:p>
      </dsp:txBody>
      <dsp:txXfrm>
        <a:off x="8265351" y="3156165"/>
        <a:ext cx="24296" cy="24296"/>
      </dsp:txXfrm>
    </dsp:sp>
    <dsp:sp modelId="{8E66B94F-FC43-447F-AF3D-566CD3492C5B}">
      <dsp:nvSpPr>
        <dsp:cNvPr id="0" name=""/>
        <dsp:cNvSpPr/>
      </dsp:nvSpPr>
      <dsp:spPr>
        <a:xfrm>
          <a:off x="8520465" y="2864606"/>
          <a:ext cx="1589568" cy="6074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Montserrat" panose="00000500000000000000" pitchFamily="2" charset="0"/>
            </a:rPr>
            <a:t>Habilitar fraccionamiento</a:t>
          </a:r>
        </a:p>
      </dsp:txBody>
      <dsp:txXfrm>
        <a:off x="8538256" y="2882397"/>
        <a:ext cx="1553986" cy="571832"/>
      </dsp:txXfrm>
    </dsp:sp>
    <dsp:sp modelId="{9FB85798-9071-43DD-A987-51EC718AEBEA}">
      <dsp:nvSpPr>
        <dsp:cNvPr id="0" name=""/>
        <dsp:cNvSpPr/>
      </dsp:nvSpPr>
      <dsp:spPr>
        <a:xfrm>
          <a:off x="10110033" y="3157799"/>
          <a:ext cx="485931" cy="21029"/>
        </a:xfrm>
        <a:custGeom>
          <a:avLst/>
          <a:gdLst/>
          <a:ahLst/>
          <a:cxnLst/>
          <a:rect l="0" t="0" r="0" b="0"/>
          <a:pathLst>
            <a:path>
              <a:moveTo>
                <a:pt x="0" y="10514"/>
              </a:moveTo>
              <a:lnTo>
                <a:pt x="485931" y="1051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0340851" y="3156165"/>
        <a:ext cx="24296" cy="24296"/>
      </dsp:txXfrm>
    </dsp:sp>
    <dsp:sp modelId="{2EF4DC95-EFF8-40AC-87AB-564149800678}">
      <dsp:nvSpPr>
        <dsp:cNvPr id="0" name=""/>
        <dsp:cNvSpPr/>
      </dsp:nvSpPr>
      <dsp:spPr>
        <a:xfrm>
          <a:off x="10595965" y="2864606"/>
          <a:ext cx="1214829" cy="6074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CARGA EN GEMED</a:t>
          </a:r>
        </a:p>
      </dsp:txBody>
      <dsp:txXfrm>
        <a:off x="10613756" y="2882397"/>
        <a:ext cx="1179247" cy="5718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6BCFA9-E0FC-4D54-A7B5-C017C0B8C6CF}">
      <dsp:nvSpPr>
        <dsp:cNvPr id="0" name=""/>
        <dsp:cNvSpPr/>
      </dsp:nvSpPr>
      <dsp:spPr>
        <a:xfrm>
          <a:off x="12392" y="2274376"/>
          <a:ext cx="1480987" cy="740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Montserrat" panose="00000500000000000000" pitchFamily="2" charset="0"/>
            </a:rPr>
            <a:t>FINALIZADA LA EVALUACION</a:t>
          </a:r>
        </a:p>
      </dsp:txBody>
      <dsp:txXfrm>
        <a:off x="34080" y="2296064"/>
        <a:ext cx="1437611" cy="697117"/>
      </dsp:txXfrm>
    </dsp:sp>
    <dsp:sp modelId="{F1DAB482-D29F-484F-BE11-EDDC7C357B64}">
      <dsp:nvSpPr>
        <dsp:cNvPr id="0" name=""/>
        <dsp:cNvSpPr/>
      </dsp:nvSpPr>
      <dsp:spPr>
        <a:xfrm>
          <a:off x="1493379" y="2632023"/>
          <a:ext cx="592395" cy="25199"/>
        </a:xfrm>
        <a:custGeom>
          <a:avLst/>
          <a:gdLst/>
          <a:ahLst/>
          <a:cxnLst/>
          <a:rect l="0" t="0" r="0" b="0"/>
          <a:pathLst>
            <a:path>
              <a:moveTo>
                <a:pt x="0" y="12599"/>
              </a:moveTo>
              <a:lnTo>
                <a:pt x="592395" y="1259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>
            <a:latin typeface="Montserrat" panose="00000500000000000000" pitchFamily="2" charset="0"/>
          </a:endParaRPr>
        </a:p>
      </dsp:txBody>
      <dsp:txXfrm>
        <a:off x="1774767" y="2629813"/>
        <a:ext cx="29619" cy="29619"/>
      </dsp:txXfrm>
    </dsp:sp>
    <dsp:sp modelId="{E86F43ED-68B3-413D-9008-CD5F4A315134}">
      <dsp:nvSpPr>
        <dsp:cNvPr id="0" name=""/>
        <dsp:cNvSpPr/>
      </dsp:nvSpPr>
      <dsp:spPr>
        <a:xfrm>
          <a:off x="2085774" y="1219198"/>
          <a:ext cx="1480987" cy="28508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Montserrat" panose="00000500000000000000" pitchFamily="2" charset="0"/>
            </a:rPr>
            <a:t>Desde evaluación: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Montserrat" panose="00000500000000000000" pitchFamily="2" charset="0"/>
            </a:rPr>
            <a:t>Envío correo informativo con lo que no tiene ORG/LOC*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Montserrat" panose="00000500000000000000" pitchFamily="2" charset="0"/>
            </a:rPr>
            <a:t>A altas diccionarios (revisión)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Montserrat" panose="00000500000000000000" pitchFamily="2" charset="0"/>
            </a:rPr>
            <a:t>A oficiado (información)</a:t>
          </a:r>
        </a:p>
      </dsp:txBody>
      <dsp:txXfrm>
        <a:off x="2129151" y="1262575"/>
        <a:ext cx="1394233" cy="2764095"/>
      </dsp:txXfrm>
    </dsp:sp>
    <dsp:sp modelId="{08C60193-1881-436D-B2F0-AFEFEFFA14BE}">
      <dsp:nvSpPr>
        <dsp:cNvPr id="0" name=""/>
        <dsp:cNvSpPr/>
      </dsp:nvSpPr>
      <dsp:spPr>
        <a:xfrm>
          <a:off x="3566762" y="2632023"/>
          <a:ext cx="592395" cy="25199"/>
        </a:xfrm>
        <a:custGeom>
          <a:avLst/>
          <a:gdLst/>
          <a:ahLst/>
          <a:cxnLst/>
          <a:rect l="0" t="0" r="0" b="0"/>
          <a:pathLst>
            <a:path>
              <a:moveTo>
                <a:pt x="0" y="12599"/>
              </a:moveTo>
              <a:lnTo>
                <a:pt x="592395" y="1259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>
            <a:latin typeface="Montserrat" panose="00000500000000000000" pitchFamily="2" charset="0"/>
          </a:endParaRPr>
        </a:p>
      </dsp:txBody>
      <dsp:txXfrm>
        <a:off x="3848150" y="2629813"/>
        <a:ext cx="29619" cy="29619"/>
      </dsp:txXfrm>
    </dsp:sp>
    <dsp:sp modelId="{F27B8C18-2D9A-4FA0-A265-3FE5D9451B67}">
      <dsp:nvSpPr>
        <dsp:cNvPr id="0" name=""/>
        <dsp:cNvSpPr/>
      </dsp:nvSpPr>
      <dsp:spPr>
        <a:xfrm>
          <a:off x="4159157" y="2274376"/>
          <a:ext cx="1480987" cy="740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Montserrat" panose="00000500000000000000" pitchFamily="2" charset="0"/>
            </a:rPr>
            <a:t>REVISION ADMINISTRATIVA</a:t>
          </a:r>
        </a:p>
      </dsp:txBody>
      <dsp:txXfrm>
        <a:off x="4180845" y="2296064"/>
        <a:ext cx="1437611" cy="697117"/>
      </dsp:txXfrm>
    </dsp:sp>
    <dsp:sp modelId="{513B85F5-7634-4E97-BE76-CBAE1AD73682}">
      <dsp:nvSpPr>
        <dsp:cNvPr id="0" name=""/>
        <dsp:cNvSpPr/>
      </dsp:nvSpPr>
      <dsp:spPr>
        <a:xfrm>
          <a:off x="5640145" y="2632023"/>
          <a:ext cx="592395" cy="25199"/>
        </a:xfrm>
        <a:custGeom>
          <a:avLst/>
          <a:gdLst/>
          <a:ahLst/>
          <a:cxnLst/>
          <a:rect l="0" t="0" r="0" b="0"/>
          <a:pathLst>
            <a:path>
              <a:moveTo>
                <a:pt x="0" y="12599"/>
              </a:moveTo>
              <a:lnTo>
                <a:pt x="592395" y="1259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>
            <a:latin typeface="Montserrat" panose="00000500000000000000" pitchFamily="2" charset="0"/>
          </a:endParaRPr>
        </a:p>
      </dsp:txBody>
      <dsp:txXfrm>
        <a:off x="5921533" y="2629813"/>
        <a:ext cx="29619" cy="29619"/>
      </dsp:txXfrm>
    </dsp:sp>
    <dsp:sp modelId="{BE7177C7-C7FD-488F-916D-BDC89B3FB32B}">
      <dsp:nvSpPr>
        <dsp:cNvPr id="0" name=""/>
        <dsp:cNvSpPr/>
      </dsp:nvSpPr>
      <dsp:spPr>
        <a:xfrm>
          <a:off x="6232540" y="2274376"/>
          <a:ext cx="1480987" cy="740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Montserrat" panose="00000500000000000000" pitchFamily="2" charset="0"/>
            </a:rPr>
            <a:t>ENVIO A NORMALIZACION</a:t>
          </a:r>
        </a:p>
      </dsp:txBody>
      <dsp:txXfrm>
        <a:off x="6254228" y="2296064"/>
        <a:ext cx="1437611" cy="697117"/>
      </dsp:txXfrm>
    </dsp:sp>
    <dsp:sp modelId="{DA1BF516-B5F5-47FB-A274-5E7F9A3C6D09}">
      <dsp:nvSpPr>
        <dsp:cNvPr id="0" name=""/>
        <dsp:cNvSpPr/>
      </dsp:nvSpPr>
      <dsp:spPr>
        <a:xfrm>
          <a:off x="7713528" y="2632023"/>
          <a:ext cx="592395" cy="25199"/>
        </a:xfrm>
        <a:custGeom>
          <a:avLst/>
          <a:gdLst/>
          <a:ahLst/>
          <a:cxnLst/>
          <a:rect l="0" t="0" r="0" b="0"/>
          <a:pathLst>
            <a:path>
              <a:moveTo>
                <a:pt x="0" y="12599"/>
              </a:moveTo>
              <a:lnTo>
                <a:pt x="592395" y="1259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>
            <a:latin typeface="Montserrat" panose="00000500000000000000" pitchFamily="2" charset="0"/>
          </a:endParaRPr>
        </a:p>
      </dsp:txBody>
      <dsp:txXfrm>
        <a:off x="7994915" y="2629813"/>
        <a:ext cx="29619" cy="29619"/>
      </dsp:txXfrm>
    </dsp:sp>
    <dsp:sp modelId="{3A7DB8F6-4992-458A-A843-A1B0F1C3AD35}">
      <dsp:nvSpPr>
        <dsp:cNvPr id="0" name=""/>
        <dsp:cNvSpPr/>
      </dsp:nvSpPr>
      <dsp:spPr>
        <a:xfrm>
          <a:off x="8305923" y="1523997"/>
          <a:ext cx="1480987" cy="22412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Montserrat" panose="00000500000000000000" pitchFamily="2" charset="0"/>
            </a:rPr>
            <a:t>VALIDACIÓN DE LAS ENTIDADES – OMS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Montserrat" panose="00000500000000000000" pitchFamily="2" charset="0"/>
            </a:rPr>
            <a:t>(paso de Normalización a Oficiado, para que se envíe a firma)</a:t>
          </a:r>
        </a:p>
      </dsp:txBody>
      <dsp:txXfrm>
        <a:off x="8349300" y="1567374"/>
        <a:ext cx="1394233" cy="2154498"/>
      </dsp:txXfrm>
    </dsp:sp>
    <dsp:sp modelId="{1A08BEFE-AFB8-4561-B55B-06E5DF125015}">
      <dsp:nvSpPr>
        <dsp:cNvPr id="0" name=""/>
        <dsp:cNvSpPr/>
      </dsp:nvSpPr>
      <dsp:spPr>
        <a:xfrm>
          <a:off x="9786911" y="2632023"/>
          <a:ext cx="592395" cy="25199"/>
        </a:xfrm>
        <a:custGeom>
          <a:avLst/>
          <a:gdLst/>
          <a:ahLst/>
          <a:cxnLst/>
          <a:rect l="0" t="0" r="0" b="0"/>
          <a:pathLst>
            <a:path>
              <a:moveTo>
                <a:pt x="0" y="12599"/>
              </a:moveTo>
              <a:lnTo>
                <a:pt x="592395" y="1259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>
            <a:latin typeface="Montserrat" panose="00000500000000000000" pitchFamily="2" charset="0"/>
          </a:endParaRPr>
        </a:p>
      </dsp:txBody>
      <dsp:txXfrm>
        <a:off x="10068298" y="2629813"/>
        <a:ext cx="29619" cy="29619"/>
      </dsp:txXfrm>
    </dsp:sp>
    <dsp:sp modelId="{68D8FDE3-5B97-4602-9A02-135A525C8581}">
      <dsp:nvSpPr>
        <dsp:cNvPr id="0" name=""/>
        <dsp:cNvSpPr/>
      </dsp:nvSpPr>
      <dsp:spPr>
        <a:xfrm>
          <a:off x="10379306" y="2274376"/>
          <a:ext cx="1480987" cy="740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Montserrat" panose="00000500000000000000" pitchFamily="2" charset="0"/>
            </a:rPr>
            <a:t>Autorización de la AC</a:t>
          </a:r>
        </a:p>
      </dsp:txBody>
      <dsp:txXfrm>
        <a:off x="10400994" y="2296064"/>
        <a:ext cx="1437611" cy="6971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8BA59-6F9E-428D-9246-DEF5011A6CB1}">
      <dsp:nvSpPr>
        <dsp:cNvPr id="0" name=""/>
        <dsp:cNvSpPr/>
      </dsp:nvSpPr>
      <dsp:spPr>
        <a:xfrm>
          <a:off x="8429" y="2905407"/>
          <a:ext cx="1213559" cy="13543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Montserrat" panose="00000500000000000000" pitchFamily="2" charset="0"/>
            </a:rPr>
            <a:t>RECEPCION CESP VARIATION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 dirty="0">
            <a:latin typeface="Montserrat" panose="00000500000000000000" pitchFamily="2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Montserrat" panose="00000500000000000000" pitchFamily="2" charset="0"/>
            </a:rPr>
            <a:t>COMIENZA CARGA de único  e-AF</a:t>
          </a:r>
        </a:p>
      </dsp:txBody>
      <dsp:txXfrm>
        <a:off x="43973" y="2940951"/>
        <a:ext cx="1142471" cy="1283244"/>
      </dsp:txXfrm>
    </dsp:sp>
    <dsp:sp modelId="{7FADFFA9-9417-43E8-B44B-A6CE502AC77B}">
      <dsp:nvSpPr>
        <dsp:cNvPr id="0" name=""/>
        <dsp:cNvSpPr/>
      </dsp:nvSpPr>
      <dsp:spPr>
        <a:xfrm>
          <a:off x="1221989" y="3573990"/>
          <a:ext cx="485423" cy="17165"/>
        </a:xfrm>
        <a:custGeom>
          <a:avLst/>
          <a:gdLst/>
          <a:ahLst/>
          <a:cxnLst/>
          <a:rect l="0" t="0" r="0" b="0"/>
          <a:pathLst>
            <a:path>
              <a:moveTo>
                <a:pt x="0" y="8582"/>
              </a:moveTo>
              <a:lnTo>
                <a:pt x="485423" y="858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>
            <a:latin typeface="Montserrat" panose="00000500000000000000" pitchFamily="2" charset="0"/>
          </a:endParaRPr>
        </a:p>
      </dsp:txBody>
      <dsp:txXfrm>
        <a:off x="1452565" y="3570438"/>
        <a:ext cx="24271" cy="24271"/>
      </dsp:txXfrm>
    </dsp:sp>
    <dsp:sp modelId="{6DDCD637-A28D-45B8-9FC0-26412A625BB7}">
      <dsp:nvSpPr>
        <dsp:cNvPr id="0" name=""/>
        <dsp:cNvSpPr/>
      </dsp:nvSpPr>
      <dsp:spPr>
        <a:xfrm>
          <a:off x="1707413" y="3078160"/>
          <a:ext cx="1420981" cy="10088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Montserrat" panose="00000500000000000000" pitchFamily="2" charset="0"/>
            </a:rPr>
            <a:t>COMPROBACION MAA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Montserrat" panose="00000500000000000000" pitchFamily="2" charset="0"/>
            </a:rPr>
            <a:t>¿es un PROCEDIMIENTO  NACIONAL?</a:t>
          </a:r>
        </a:p>
      </dsp:txBody>
      <dsp:txXfrm>
        <a:off x="1736961" y="3107708"/>
        <a:ext cx="1361885" cy="949730"/>
      </dsp:txXfrm>
    </dsp:sp>
    <dsp:sp modelId="{EE18BDC1-0361-431E-9A9F-10C698EBB259}">
      <dsp:nvSpPr>
        <dsp:cNvPr id="0" name=""/>
        <dsp:cNvSpPr/>
      </dsp:nvSpPr>
      <dsp:spPr>
        <a:xfrm>
          <a:off x="3128394" y="3573990"/>
          <a:ext cx="485423" cy="17165"/>
        </a:xfrm>
        <a:custGeom>
          <a:avLst/>
          <a:gdLst/>
          <a:ahLst/>
          <a:cxnLst/>
          <a:rect l="0" t="0" r="0" b="0"/>
          <a:pathLst>
            <a:path>
              <a:moveTo>
                <a:pt x="0" y="8582"/>
              </a:moveTo>
              <a:lnTo>
                <a:pt x="485423" y="858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>
            <a:latin typeface="Montserrat" panose="00000500000000000000" pitchFamily="2" charset="0"/>
          </a:endParaRPr>
        </a:p>
      </dsp:txBody>
      <dsp:txXfrm>
        <a:off x="3358971" y="3570438"/>
        <a:ext cx="24271" cy="24271"/>
      </dsp:txXfrm>
    </dsp:sp>
    <dsp:sp modelId="{4F322C46-92B4-47BE-BC50-1693AA6673FF}">
      <dsp:nvSpPr>
        <dsp:cNvPr id="0" name=""/>
        <dsp:cNvSpPr/>
      </dsp:nvSpPr>
      <dsp:spPr>
        <a:xfrm>
          <a:off x="3613818" y="3252018"/>
          <a:ext cx="1213559" cy="6611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solidFill>
                <a:schemeClr val="bg1"/>
              </a:solidFill>
              <a:latin typeface="Montserrat" panose="00000500000000000000" pitchFamily="2" charset="0"/>
            </a:rPr>
            <a:t>COMPROBACION de UNICO e-AF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solidFill>
                <a:schemeClr val="bg1"/>
              </a:solidFill>
              <a:latin typeface="Montserrat" panose="00000500000000000000" pitchFamily="2" charset="0"/>
            </a:rPr>
            <a:t> (*)</a:t>
          </a:r>
        </a:p>
      </dsp:txBody>
      <dsp:txXfrm>
        <a:off x="3633181" y="3271381"/>
        <a:ext cx="1174833" cy="622384"/>
      </dsp:txXfrm>
    </dsp:sp>
    <dsp:sp modelId="{91F1D1C4-1671-4AB3-BDDB-098C0EE056CE}">
      <dsp:nvSpPr>
        <dsp:cNvPr id="0" name=""/>
        <dsp:cNvSpPr/>
      </dsp:nvSpPr>
      <dsp:spPr>
        <a:xfrm>
          <a:off x="4827378" y="3573990"/>
          <a:ext cx="485423" cy="17165"/>
        </a:xfrm>
        <a:custGeom>
          <a:avLst/>
          <a:gdLst/>
          <a:ahLst/>
          <a:cxnLst/>
          <a:rect l="0" t="0" r="0" b="0"/>
          <a:pathLst>
            <a:path>
              <a:moveTo>
                <a:pt x="0" y="8582"/>
              </a:moveTo>
              <a:lnTo>
                <a:pt x="485423" y="858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>
            <a:latin typeface="Montserrat" panose="00000500000000000000" pitchFamily="2" charset="0"/>
          </a:endParaRPr>
        </a:p>
      </dsp:txBody>
      <dsp:txXfrm>
        <a:off x="5057954" y="3570438"/>
        <a:ext cx="24271" cy="24271"/>
      </dsp:txXfrm>
    </dsp:sp>
    <dsp:sp modelId="{5B0F2AB8-9DF6-416C-A073-42936BC5F492}">
      <dsp:nvSpPr>
        <dsp:cNvPr id="0" name=""/>
        <dsp:cNvSpPr/>
      </dsp:nvSpPr>
      <dsp:spPr>
        <a:xfrm>
          <a:off x="5312802" y="3279183"/>
          <a:ext cx="1213559" cy="6067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Montserrat" panose="00000500000000000000" pitchFamily="2" charset="0"/>
            </a:rPr>
            <a:t>Comprobación de ORG/LOC </a:t>
          </a:r>
        </a:p>
      </dsp:txBody>
      <dsp:txXfrm>
        <a:off x="5330574" y="3296955"/>
        <a:ext cx="1178015" cy="571235"/>
      </dsp:txXfrm>
    </dsp:sp>
    <dsp:sp modelId="{133853B9-BD71-492D-A887-B42617E47D2C}">
      <dsp:nvSpPr>
        <dsp:cNvPr id="0" name=""/>
        <dsp:cNvSpPr/>
      </dsp:nvSpPr>
      <dsp:spPr>
        <a:xfrm rot="18174437">
          <a:off x="6322322" y="3198919"/>
          <a:ext cx="893504" cy="17165"/>
        </a:xfrm>
        <a:custGeom>
          <a:avLst/>
          <a:gdLst/>
          <a:ahLst/>
          <a:cxnLst/>
          <a:rect l="0" t="0" r="0" b="0"/>
          <a:pathLst>
            <a:path>
              <a:moveTo>
                <a:pt x="0" y="8582"/>
              </a:moveTo>
              <a:lnTo>
                <a:pt x="893504" y="858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>
            <a:latin typeface="Montserrat" panose="00000500000000000000" pitchFamily="2" charset="0"/>
          </a:endParaRPr>
        </a:p>
      </dsp:txBody>
      <dsp:txXfrm>
        <a:off x="6746736" y="3185165"/>
        <a:ext cx="44675" cy="44675"/>
      </dsp:txXfrm>
    </dsp:sp>
    <dsp:sp modelId="{95060387-2771-4B14-8554-2E7FE06F3D20}">
      <dsp:nvSpPr>
        <dsp:cNvPr id="0" name=""/>
        <dsp:cNvSpPr/>
      </dsp:nvSpPr>
      <dsp:spPr>
        <a:xfrm>
          <a:off x="7011786" y="2529041"/>
          <a:ext cx="1213559" cy="6067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Montserrat" panose="00000500000000000000" pitchFamily="2" charset="0"/>
            </a:rPr>
            <a:t>ERROR DE CARGA</a:t>
          </a:r>
        </a:p>
      </dsp:txBody>
      <dsp:txXfrm>
        <a:off x="7029558" y="2546813"/>
        <a:ext cx="1178015" cy="571235"/>
      </dsp:txXfrm>
    </dsp:sp>
    <dsp:sp modelId="{5BF251A6-13E5-4B96-AAA7-2842A84ED721}">
      <dsp:nvSpPr>
        <dsp:cNvPr id="0" name=""/>
        <dsp:cNvSpPr/>
      </dsp:nvSpPr>
      <dsp:spPr>
        <a:xfrm>
          <a:off x="8225346" y="2823848"/>
          <a:ext cx="485423" cy="17165"/>
        </a:xfrm>
        <a:custGeom>
          <a:avLst/>
          <a:gdLst/>
          <a:ahLst/>
          <a:cxnLst/>
          <a:rect l="0" t="0" r="0" b="0"/>
          <a:pathLst>
            <a:path>
              <a:moveTo>
                <a:pt x="0" y="8582"/>
              </a:moveTo>
              <a:lnTo>
                <a:pt x="485423" y="858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>
            <a:latin typeface="Montserrat" panose="00000500000000000000" pitchFamily="2" charset="0"/>
          </a:endParaRPr>
        </a:p>
      </dsp:txBody>
      <dsp:txXfrm>
        <a:off x="8455922" y="2820295"/>
        <a:ext cx="24271" cy="24271"/>
      </dsp:txXfrm>
    </dsp:sp>
    <dsp:sp modelId="{B023579B-3FFB-4B10-884F-D251037718CF}">
      <dsp:nvSpPr>
        <dsp:cNvPr id="0" name=""/>
        <dsp:cNvSpPr/>
      </dsp:nvSpPr>
      <dsp:spPr>
        <a:xfrm>
          <a:off x="8710769" y="1726553"/>
          <a:ext cx="1213559" cy="2211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0" i="0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Notificación electrónica automática vía e-mail.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sz="1000" b="0" i="0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Departamento IT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sz="1000" b="0" i="0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Notificación a: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Name and address of contact person.</a:t>
          </a:r>
          <a:endParaRPr lang="es-ES" sz="1000" b="0" i="0" kern="1200" dirty="0">
            <a:solidFill>
              <a:schemeClr val="bg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Name and address of the MA Holder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(que figuran en Section 2 del Variation e-AF)</a:t>
          </a:r>
          <a:r>
            <a:rPr lang="es-ES" sz="1000" b="0" i="0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.</a:t>
          </a:r>
          <a:endParaRPr lang="es-ES" sz="1000" kern="1200" dirty="0">
            <a:solidFill>
              <a:schemeClr val="bg1"/>
            </a:solidFill>
            <a:latin typeface="Montserrat" panose="00000500000000000000" pitchFamily="2" charset="0"/>
          </a:endParaRPr>
        </a:p>
      </dsp:txBody>
      <dsp:txXfrm>
        <a:off x="8746313" y="1762097"/>
        <a:ext cx="1142471" cy="2140667"/>
      </dsp:txXfrm>
    </dsp:sp>
    <dsp:sp modelId="{B976411B-3135-42F7-BDA0-CF07AF29C3B8}">
      <dsp:nvSpPr>
        <dsp:cNvPr id="0" name=""/>
        <dsp:cNvSpPr/>
      </dsp:nvSpPr>
      <dsp:spPr>
        <a:xfrm>
          <a:off x="9924329" y="2823848"/>
          <a:ext cx="485423" cy="17165"/>
        </a:xfrm>
        <a:custGeom>
          <a:avLst/>
          <a:gdLst/>
          <a:ahLst/>
          <a:cxnLst/>
          <a:rect l="0" t="0" r="0" b="0"/>
          <a:pathLst>
            <a:path>
              <a:moveTo>
                <a:pt x="0" y="8582"/>
              </a:moveTo>
              <a:lnTo>
                <a:pt x="485423" y="858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0154906" y="2820295"/>
        <a:ext cx="24271" cy="24271"/>
      </dsp:txXfrm>
    </dsp:sp>
    <dsp:sp modelId="{855144B4-E840-4494-9E49-1C9E80852190}">
      <dsp:nvSpPr>
        <dsp:cNvPr id="0" name=""/>
        <dsp:cNvSpPr/>
      </dsp:nvSpPr>
      <dsp:spPr>
        <a:xfrm>
          <a:off x="10409753" y="2195361"/>
          <a:ext cx="1213559" cy="1274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Corregido e-AF </a:t>
          </a:r>
          <a:endParaRPr lang="es-ES" sz="1900" kern="1200" dirty="0">
            <a:solidFill>
              <a:schemeClr val="bg1"/>
            </a:solidFill>
          </a:endParaRPr>
        </a:p>
      </dsp:txBody>
      <dsp:txXfrm>
        <a:off x="10445297" y="2230905"/>
        <a:ext cx="1142471" cy="1203052"/>
      </dsp:txXfrm>
    </dsp:sp>
    <dsp:sp modelId="{1F30C7F3-E97E-4030-928F-0E51C67750F8}">
      <dsp:nvSpPr>
        <dsp:cNvPr id="0" name=""/>
        <dsp:cNvSpPr/>
      </dsp:nvSpPr>
      <dsp:spPr>
        <a:xfrm rot="3425563">
          <a:off x="6322322" y="3949062"/>
          <a:ext cx="893504" cy="17165"/>
        </a:xfrm>
        <a:custGeom>
          <a:avLst/>
          <a:gdLst/>
          <a:ahLst/>
          <a:cxnLst/>
          <a:rect l="0" t="0" r="0" b="0"/>
          <a:pathLst>
            <a:path>
              <a:moveTo>
                <a:pt x="0" y="8582"/>
              </a:moveTo>
              <a:lnTo>
                <a:pt x="893504" y="858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>
            <a:latin typeface="Montserrat" panose="00000500000000000000" pitchFamily="2" charset="0"/>
          </a:endParaRPr>
        </a:p>
      </dsp:txBody>
      <dsp:txXfrm>
        <a:off x="6746736" y="3935307"/>
        <a:ext cx="44675" cy="44675"/>
      </dsp:txXfrm>
    </dsp:sp>
    <dsp:sp modelId="{F0D2DC52-3EDA-45D0-9267-EB58F007BC84}">
      <dsp:nvSpPr>
        <dsp:cNvPr id="0" name=""/>
        <dsp:cNvSpPr/>
      </dsp:nvSpPr>
      <dsp:spPr>
        <a:xfrm>
          <a:off x="7011786" y="4029326"/>
          <a:ext cx="1213559" cy="6067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Montserrat" panose="00000500000000000000" pitchFamily="2" charset="0"/>
            </a:rPr>
            <a:t>CARGA CORRECTA</a:t>
          </a:r>
        </a:p>
      </dsp:txBody>
      <dsp:txXfrm>
        <a:off x="7029558" y="4047098"/>
        <a:ext cx="1178015" cy="571235"/>
      </dsp:txXfrm>
    </dsp:sp>
    <dsp:sp modelId="{63570F5E-5F28-4F99-800D-B260159F2798}">
      <dsp:nvSpPr>
        <dsp:cNvPr id="0" name=""/>
        <dsp:cNvSpPr/>
      </dsp:nvSpPr>
      <dsp:spPr>
        <a:xfrm>
          <a:off x="8225346" y="4324133"/>
          <a:ext cx="485423" cy="17165"/>
        </a:xfrm>
        <a:custGeom>
          <a:avLst/>
          <a:gdLst/>
          <a:ahLst/>
          <a:cxnLst/>
          <a:rect l="0" t="0" r="0" b="0"/>
          <a:pathLst>
            <a:path>
              <a:moveTo>
                <a:pt x="0" y="8582"/>
              </a:moveTo>
              <a:lnTo>
                <a:pt x="485423" y="858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>
            <a:latin typeface="Montserrat" panose="00000500000000000000" pitchFamily="2" charset="0"/>
          </a:endParaRPr>
        </a:p>
      </dsp:txBody>
      <dsp:txXfrm>
        <a:off x="8455922" y="4320580"/>
        <a:ext cx="24271" cy="24271"/>
      </dsp:txXfrm>
    </dsp:sp>
    <dsp:sp modelId="{8E66B94F-FC43-447F-AF3D-566CD3492C5B}">
      <dsp:nvSpPr>
        <dsp:cNvPr id="0" name=""/>
        <dsp:cNvSpPr/>
      </dsp:nvSpPr>
      <dsp:spPr>
        <a:xfrm>
          <a:off x="8710769" y="4029326"/>
          <a:ext cx="1213559" cy="6067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>
              <a:latin typeface="Montserrat" panose="00000500000000000000" pitchFamily="2" charset="0"/>
            </a:rPr>
            <a:t>Habilitar fraccionamiento</a:t>
          </a:r>
        </a:p>
      </dsp:txBody>
      <dsp:txXfrm>
        <a:off x="8728541" y="4047098"/>
        <a:ext cx="1178015" cy="571235"/>
      </dsp:txXfrm>
    </dsp:sp>
    <dsp:sp modelId="{C3699240-3A9E-4589-926C-730EDBEECDDC}">
      <dsp:nvSpPr>
        <dsp:cNvPr id="0" name=""/>
        <dsp:cNvSpPr/>
      </dsp:nvSpPr>
      <dsp:spPr>
        <a:xfrm>
          <a:off x="9924329" y="4324133"/>
          <a:ext cx="485423" cy="17165"/>
        </a:xfrm>
        <a:custGeom>
          <a:avLst/>
          <a:gdLst/>
          <a:ahLst/>
          <a:cxnLst/>
          <a:rect l="0" t="0" r="0" b="0"/>
          <a:pathLst>
            <a:path>
              <a:moveTo>
                <a:pt x="0" y="8582"/>
              </a:moveTo>
              <a:lnTo>
                <a:pt x="485423" y="858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0154906" y="4320580"/>
        <a:ext cx="24271" cy="24271"/>
      </dsp:txXfrm>
    </dsp:sp>
    <dsp:sp modelId="{E1767AE9-DF74-4836-8469-701DA0D473DC}">
      <dsp:nvSpPr>
        <dsp:cNvPr id="0" name=""/>
        <dsp:cNvSpPr/>
      </dsp:nvSpPr>
      <dsp:spPr>
        <a:xfrm>
          <a:off x="10409753" y="4029326"/>
          <a:ext cx="1213559" cy="6067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CARGA EN GEMED</a:t>
          </a:r>
        </a:p>
      </dsp:txBody>
      <dsp:txXfrm>
        <a:off x="10427525" y="4047098"/>
        <a:ext cx="1178015" cy="5712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146ED5-1770-40D8-A845-D73A9C6BFCEF}">
      <dsp:nvSpPr>
        <dsp:cNvPr id="0" name=""/>
        <dsp:cNvSpPr/>
      </dsp:nvSpPr>
      <dsp:spPr>
        <a:xfrm>
          <a:off x="1453423" y="-6120"/>
          <a:ext cx="5410400" cy="5410400"/>
        </a:xfrm>
        <a:prstGeom prst="circularArrow">
          <a:avLst>
            <a:gd name="adj1" fmla="val 5274"/>
            <a:gd name="adj2" fmla="val 312630"/>
            <a:gd name="adj3" fmla="val 14229145"/>
            <a:gd name="adj4" fmla="val 17126425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B3934-EB8B-4279-832B-CA94A974A620}">
      <dsp:nvSpPr>
        <dsp:cNvPr id="0" name=""/>
        <dsp:cNvSpPr/>
      </dsp:nvSpPr>
      <dsp:spPr>
        <a:xfrm>
          <a:off x="3130717" y="491"/>
          <a:ext cx="2055812" cy="10279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e-AF de reemplazo: vuelve a crearse el proceso</a:t>
          </a:r>
        </a:p>
      </dsp:txBody>
      <dsp:txXfrm>
        <a:off x="3180895" y="50669"/>
        <a:ext cx="1955456" cy="927550"/>
      </dsp:txXfrm>
    </dsp:sp>
    <dsp:sp modelId="{5471C97F-1501-43C2-BB6E-DC72A4D6714E}">
      <dsp:nvSpPr>
        <dsp:cNvPr id="0" name=""/>
        <dsp:cNvSpPr/>
      </dsp:nvSpPr>
      <dsp:spPr>
        <a:xfrm>
          <a:off x="5031546" y="1097936"/>
          <a:ext cx="2055812" cy="10279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alt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WORKSHARING EUROPEO </a:t>
          </a:r>
          <a:endParaRPr lang="es-ES" sz="14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tserrat" panose="00000500000000000000" pitchFamily="2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5081724" y="1148114"/>
        <a:ext cx="1955456" cy="927550"/>
      </dsp:txXfrm>
    </dsp:sp>
    <dsp:sp modelId="{F0483B5F-BF2F-4787-939D-615E7DF09B91}">
      <dsp:nvSpPr>
        <dsp:cNvPr id="0" name=""/>
        <dsp:cNvSpPr/>
      </dsp:nvSpPr>
      <dsp:spPr>
        <a:xfrm>
          <a:off x="5031546" y="3292824"/>
          <a:ext cx="2055812" cy="10279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alt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WORKSHARING MIXTO</a:t>
          </a:r>
        </a:p>
      </dsp:txBody>
      <dsp:txXfrm>
        <a:off x="5081724" y="3343002"/>
        <a:ext cx="1955456" cy="927550"/>
      </dsp:txXfrm>
    </dsp:sp>
    <dsp:sp modelId="{5F104760-8BE9-42A6-9618-FFA4C18C9D21}">
      <dsp:nvSpPr>
        <dsp:cNvPr id="0" name=""/>
        <dsp:cNvSpPr/>
      </dsp:nvSpPr>
      <dsp:spPr>
        <a:xfrm>
          <a:off x="3130717" y="4358377"/>
          <a:ext cx="2055812" cy="10279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alt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WORKSHARING NACIONAL</a:t>
          </a:r>
        </a:p>
      </dsp:txBody>
      <dsp:txXfrm>
        <a:off x="3180895" y="4408555"/>
        <a:ext cx="1955456" cy="927550"/>
      </dsp:txXfrm>
    </dsp:sp>
    <dsp:sp modelId="{54930BC3-D6AA-4713-90D1-BEBEC37E8D94}">
      <dsp:nvSpPr>
        <dsp:cNvPr id="0" name=""/>
        <dsp:cNvSpPr/>
      </dsp:nvSpPr>
      <dsp:spPr>
        <a:xfrm>
          <a:off x="946019" y="3218400"/>
          <a:ext cx="2434308" cy="10279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ES" sz="1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SUPERAGRUPACIÓN DE MODIFICACIONES</a:t>
          </a:r>
        </a:p>
      </dsp:txBody>
      <dsp:txXfrm>
        <a:off x="996197" y="3268578"/>
        <a:ext cx="2333952" cy="927550"/>
      </dsp:txXfrm>
    </dsp:sp>
    <dsp:sp modelId="{F083D80B-9CD8-4AFB-A14C-811CBFD4BD9C}">
      <dsp:nvSpPr>
        <dsp:cNvPr id="0" name=""/>
        <dsp:cNvSpPr/>
      </dsp:nvSpPr>
      <dsp:spPr>
        <a:xfrm>
          <a:off x="1187360" y="908046"/>
          <a:ext cx="2055812" cy="13494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solidFill>
                <a:schemeClr val="bg1"/>
              </a:solidFill>
              <a:effectLst/>
              <a:latin typeface="Montserrat" panose="00000500000000000000" pitchFamily="2" charset="0"/>
            </a:rPr>
            <a:t>¡</a:t>
          </a:r>
          <a:r>
            <a:rPr lang="en-US" sz="1000" b="0" i="0" kern="1200" dirty="0">
              <a:solidFill>
                <a:schemeClr val="bg1"/>
              </a:solidFill>
              <a:effectLst/>
              <a:latin typeface="Montserrat" panose="00000500000000000000" pitchFamily="2" charset="0"/>
            </a:rPr>
            <a:t>RECORDAR!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>
              <a:solidFill>
                <a:schemeClr val="bg1"/>
              </a:solidFill>
              <a:effectLst/>
              <a:latin typeface="Montserrat" panose="00000500000000000000" pitchFamily="2" charset="0"/>
            </a:rPr>
            <a:t>Para MRP/DCP si hay cambios durante el procedimiento </a:t>
          </a:r>
          <a:r>
            <a:rPr lang="es-ES" sz="1000" b="0" i="0" kern="1200" dirty="0">
              <a:solidFill>
                <a:schemeClr val="bg1"/>
              </a:solidFill>
              <a:effectLst/>
              <a:latin typeface="Montserrat" panose="00000500000000000000" pitchFamily="2" charset="0"/>
            </a:rPr>
            <a:t>los solicitantes deben actualizar e-AF  (en línea con modulo 3 y anexo 5,8)</a:t>
          </a:r>
          <a:endParaRPr lang="es-ES" sz="1000" kern="1200" dirty="0">
            <a:solidFill>
              <a:schemeClr val="bg1"/>
            </a:solidFill>
          </a:endParaRPr>
        </a:p>
      </dsp:txBody>
      <dsp:txXfrm>
        <a:off x="1253232" y="973918"/>
        <a:ext cx="1924068" cy="12176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57B2E-FBD6-434A-82F0-16B727EBCF25}">
      <dsp:nvSpPr>
        <dsp:cNvPr id="0" name=""/>
        <dsp:cNvSpPr/>
      </dsp:nvSpPr>
      <dsp:spPr>
        <a:xfrm>
          <a:off x="-6688551" y="-1022784"/>
          <a:ext cx="7960593" cy="7960593"/>
        </a:xfrm>
        <a:prstGeom prst="blockArc">
          <a:avLst>
            <a:gd name="adj1" fmla="val 18900000"/>
            <a:gd name="adj2" fmla="val 2700000"/>
            <a:gd name="adj3" fmla="val 271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FEB9F9-BAF8-4671-AAEC-3EF9F088AFFE}">
      <dsp:nvSpPr>
        <dsp:cNvPr id="0" name=""/>
        <dsp:cNvSpPr/>
      </dsp:nvSpPr>
      <dsp:spPr>
        <a:xfrm>
          <a:off x="644191" y="1349416"/>
          <a:ext cx="7747334" cy="1035394"/>
        </a:xfrm>
        <a:prstGeom prst="rect">
          <a:avLst/>
        </a:prstGeom>
        <a:solidFill>
          <a:srgbClr val="1E3C66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686" tIns="45720" rIns="45720" bIns="45720" numCol="1" spcCol="1270" anchor="ctr" anchorCtr="0">
          <a:noAutofit/>
        </a:bodyPr>
        <a:lstStyle/>
        <a:p>
          <a:pPr marL="623888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+mn-ea"/>
              <a:cs typeface="Arial" panose="020B0604020202020204" pitchFamily="34" charset="0"/>
            </a:rPr>
            <a:t>Nuevas solicitudes regulatorias:</a:t>
          </a:r>
        </a:p>
        <a:p>
          <a:pPr marL="107315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+mn-ea"/>
              <a:cs typeface="Arial" panose="020B0604020202020204" pitchFamily="34" charset="0"/>
            </a:rPr>
            <a:t>Solicitar con tiempo cambios (CR) en la EMA </a:t>
          </a:r>
        </a:p>
        <a:p>
          <a:pPr marL="107315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rPr>
            <a:t>Planificar tiempos previos a las solicitudes</a:t>
          </a:r>
          <a:endParaRPr lang="es-ES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tserrat" panose="00000500000000000000" pitchFamily="2" charset="0"/>
            <a:ea typeface="+mn-ea"/>
            <a:cs typeface="Arial" panose="020B0604020202020204" pitchFamily="34" charset="0"/>
          </a:endParaRPr>
        </a:p>
      </dsp:txBody>
      <dsp:txXfrm>
        <a:off x="644191" y="1349416"/>
        <a:ext cx="7747334" cy="1035394"/>
      </dsp:txXfrm>
    </dsp:sp>
    <dsp:sp modelId="{63B2BFD4-135A-9247-B9E5-F35C22397C82}">
      <dsp:nvSpPr>
        <dsp:cNvPr id="0" name=""/>
        <dsp:cNvSpPr/>
      </dsp:nvSpPr>
      <dsp:spPr>
        <a:xfrm>
          <a:off x="93324" y="277118"/>
          <a:ext cx="924518" cy="92451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964356-4CBA-4354-80D5-6431074ED64A}">
      <dsp:nvSpPr>
        <dsp:cNvPr id="0" name=""/>
        <dsp:cNvSpPr/>
      </dsp:nvSpPr>
      <dsp:spPr>
        <a:xfrm>
          <a:off x="901854" y="277947"/>
          <a:ext cx="7221534" cy="739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7069" tIns="45720" rIns="45720" bIns="45720" numCol="1" spcCol="1270" anchor="ctr" anchorCtr="0">
          <a:noAutofit/>
        </a:bodyPr>
        <a:lstStyle/>
        <a:p>
          <a:pPr marL="182563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cs typeface="Arial" panose="020B0604020202020204" pitchFamily="34" charset="0"/>
            </a:rPr>
            <a:t>Revisar todas vuestras AC (vigentes y en suspensión temporal) y sus datos administrativos</a:t>
          </a:r>
        </a:p>
      </dsp:txBody>
      <dsp:txXfrm>
        <a:off x="901854" y="277947"/>
        <a:ext cx="7221534" cy="739614"/>
      </dsp:txXfrm>
    </dsp:sp>
    <dsp:sp modelId="{47922059-8CF7-4BAD-8B69-BE12A64D83EA}">
      <dsp:nvSpPr>
        <dsp:cNvPr id="0" name=""/>
        <dsp:cNvSpPr/>
      </dsp:nvSpPr>
      <dsp:spPr>
        <a:xfrm>
          <a:off x="426804" y="1386186"/>
          <a:ext cx="924518" cy="92451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FCBA2D-94D5-46B5-BEFF-8DEB777F0D7C}">
      <dsp:nvSpPr>
        <dsp:cNvPr id="0" name=""/>
        <dsp:cNvSpPr/>
      </dsp:nvSpPr>
      <dsp:spPr>
        <a:xfrm>
          <a:off x="1248233" y="2587705"/>
          <a:ext cx="7058870" cy="739614"/>
        </a:xfrm>
        <a:prstGeom prst="rect">
          <a:avLst/>
        </a:prstGeom>
        <a:solidFill>
          <a:srgbClr val="CA113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7069" tIns="45720" rIns="45720" bIns="45720" numCol="1" spcCol="1270" anchor="ctr" anchorCtr="0">
          <a:noAutofit/>
        </a:bodyPr>
        <a:lstStyle/>
        <a:p>
          <a:pPr marL="182563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cs typeface="Arial" panose="020B0604020202020204" pitchFamily="34" charset="0"/>
            </a:rPr>
            <a:t>MAA (NACIONALES) REVISAR </a:t>
          </a:r>
          <a:r>
            <a: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+mn-ea"/>
              <a:cs typeface="Arial" panose="020B0604020202020204" pitchFamily="34" charset="0"/>
            </a:rPr>
            <a:t>LOS PUNTOS </a:t>
          </a:r>
          <a:r>
            <a:rPr lang="en-U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+mn-ea"/>
              <a:cs typeface="Arial" panose="020B0604020202020204" pitchFamily="34" charset="0"/>
            </a:rPr>
            <a:t>2.4.1 / 2.4.2 / 2.2.4.4 / 2.5. 1.a. /  2.5.1.b. 2.5.1.2  / </a:t>
          </a:r>
          <a:r>
            <a: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+mn-ea"/>
              <a:cs typeface="Arial" panose="020B0604020202020204" pitchFamily="34" charset="0"/>
            </a:rPr>
            <a:t>2.5.2 / 2.5.3</a:t>
          </a:r>
        </a:p>
      </dsp:txBody>
      <dsp:txXfrm>
        <a:off x="1248233" y="2587705"/>
        <a:ext cx="7058870" cy="739614"/>
      </dsp:txXfrm>
    </dsp:sp>
    <dsp:sp modelId="{73480C95-970A-564A-A46B-52AC0E957E83}">
      <dsp:nvSpPr>
        <dsp:cNvPr id="0" name=""/>
        <dsp:cNvSpPr/>
      </dsp:nvSpPr>
      <dsp:spPr>
        <a:xfrm>
          <a:off x="629601" y="2449018"/>
          <a:ext cx="924518" cy="92451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15B715-8AF1-4A28-B40A-C403DE840BD9}">
      <dsp:nvSpPr>
        <dsp:cNvPr id="0" name=""/>
        <dsp:cNvSpPr/>
      </dsp:nvSpPr>
      <dsp:spPr>
        <a:xfrm>
          <a:off x="1085570" y="3696772"/>
          <a:ext cx="7221534" cy="739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706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rPr>
            <a:t>Variaciones verificar entidades cuando proceda (VARIACIONES AFECTADAS)</a:t>
          </a:r>
          <a:endParaRPr lang="es-ES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ontserrat" panose="00000500000000000000" pitchFamily="2" charset="0"/>
            <a:cs typeface="Arial" panose="020B0604020202020204" pitchFamily="34" charset="0"/>
          </a:endParaRPr>
        </a:p>
      </dsp:txBody>
      <dsp:txXfrm>
        <a:off x="1085570" y="3696772"/>
        <a:ext cx="7221534" cy="739614"/>
      </dsp:txXfrm>
    </dsp:sp>
    <dsp:sp modelId="{AC2BD467-0428-4219-8FF4-24575D95D9FD}">
      <dsp:nvSpPr>
        <dsp:cNvPr id="0" name=""/>
        <dsp:cNvSpPr/>
      </dsp:nvSpPr>
      <dsp:spPr>
        <a:xfrm>
          <a:off x="466938" y="3604320"/>
          <a:ext cx="924518" cy="924518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7E83F8-9C33-4D8D-B026-B0FAAA83A55D}">
      <dsp:nvSpPr>
        <dsp:cNvPr id="0" name=""/>
        <dsp:cNvSpPr/>
      </dsp:nvSpPr>
      <dsp:spPr>
        <a:xfrm>
          <a:off x="555584" y="4805839"/>
          <a:ext cx="7751520" cy="739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706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rPr>
            <a:t>Holders de ASMF No obligatoriedad de OMS pero altamente recomendable.</a:t>
          </a:r>
          <a:endParaRPr lang="es-ES" sz="1500" kern="1200" dirty="0"/>
        </a:p>
      </dsp:txBody>
      <dsp:txXfrm>
        <a:off x="555584" y="4805839"/>
        <a:ext cx="7751520" cy="739614"/>
      </dsp:txXfrm>
    </dsp:sp>
    <dsp:sp modelId="{AC79BD94-9AD3-4C81-8EE0-6BC4113C6505}">
      <dsp:nvSpPr>
        <dsp:cNvPr id="0" name=""/>
        <dsp:cNvSpPr/>
      </dsp:nvSpPr>
      <dsp:spPr>
        <a:xfrm>
          <a:off x="215157" y="4723446"/>
          <a:ext cx="924518" cy="92451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92E941-007B-44B3-8260-12B064E468CD}">
      <dsp:nvSpPr>
        <dsp:cNvPr id="0" name=""/>
        <dsp:cNvSpPr/>
      </dsp:nvSpPr>
      <dsp:spPr>
        <a:xfrm>
          <a:off x="646381" y="893"/>
          <a:ext cx="1981317" cy="11887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Montserrat" panose="00000500000000000000" pitchFamily="2" charset="0"/>
            </a:rPr>
            <a:t>Colaboración asuntos regulatorios </a:t>
          </a:r>
          <a:r>
            <a:rPr lang="es-ES" sz="1400" b="1" kern="1200" dirty="0">
              <a:latin typeface="Montserrat" panose="00000500000000000000" pitchFamily="2" charset="0"/>
              <a:sym typeface="Wingdings" panose="05000000000000000000" pitchFamily="2" charset="2"/>
            </a:rPr>
            <a:t> apoyar acceso a medicamentos seguros</a:t>
          </a:r>
          <a:endParaRPr lang="es-ES" sz="1400" b="1" kern="1200" dirty="0">
            <a:latin typeface="Montserrat" panose="00000500000000000000" pitchFamily="2" charset="0"/>
          </a:endParaRPr>
        </a:p>
      </dsp:txBody>
      <dsp:txXfrm>
        <a:off x="681199" y="35711"/>
        <a:ext cx="1911681" cy="1119154"/>
      </dsp:txXfrm>
    </dsp:sp>
    <dsp:sp modelId="{82F16429-3568-43BC-9D22-09F49998B07A}">
      <dsp:nvSpPr>
        <dsp:cNvPr id="0" name=""/>
        <dsp:cNvSpPr/>
      </dsp:nvSpPr>
      <dsp:spPr>
        <a:xfrm>
          <a:off x="2802055" y="349605"/>
          <a:ext cx="420039" cy="4913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b="1" kern="1200">
            <a:latin typeface="Montserrat" panose="00000500000000000000" pitchFamily="2" charset="0"/>
          </a:endParaRPr>
        </a:p>
      </dsp:txBody>
      <dsp:txXfrm>
        <a:off x="2802055" y="447878"/>
        <a:ext cx="294027" cy="294820"/>
      </dsp:txXfrm>
    </dsp:sp>
    <dsp:sp modelId="{A733AD65-09E3-4CA2-B06B-DDA344404F0F}">
      <dsp:nvSpPr>
        <dsp:cNvPr id="0" name=""/>
        <dsp:cNvSpPr/>
      </dsp:nvSpPr>
      <dsp:spPr>
        <a:xfrm>
          <a:off x="3420227" y="893"/>
          <a:ext cx="1981317" cy="11887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Montserrat" panose="00000500000000000000" pitchFamily="2" charset="0"/>
            </a:rPr>
            <a:t>Implementación de PMS y utilización de datos estructurados</a:t>
          </a:r>
        </a:p>
      </dsp:txBody>
      <dsp:txXfrm>
        <a:off x="3455045" y="35711"/>
        <a:ext cx="1911681" cy="1119154"/>
      </dsp:txXfrm>
    </dsp:sp>
    <dsp:sp modelId="{594FE522-5DEF-40AB-B1D7-86E1CC2E908D}">
      <dsp:nvSpPr>
        <dsp:cNvPr id="0" name=""/>
        <dsp:cNvSpPr/>
      </dsp:nvSpPr>
      <dsp:spPr>
        <a:xfrm>
          <a:off x="5575901" y="349605"/>
          <a:ext cx="420039" cy="4913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b="1" kern="1200">
            <a:latin typeface="Montserrat" panose="00000500000000000000" pitchFamily="2" charset="0"/>
          </a:endParaRPr>
        </a:p>
      </dsp:txBody>
      <dsp:txXfrm>
        <a:off x="5575901" y="447878"/>
        <a:ext cx="294027" cy="294820"/>
      </dsp:txXfrm>
    </dsp:sp>
    <dsp:sp modelId="{1B97FD90-E271-48FF-B3D1-D6B15D92E641}">
      <dsp:nvSpPr>
        <dsp:cNvPr id="0" name=""/>
        <dsp:cNvSpPr/>
      </dsp:nvSpPr>
      <dsp:spPr>
        <a:xfrm>
          <a:off x="6194072" y="893"/>
          <a:ext cx="2640244" cy="11887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Montserrat" panose="00000500000000000000" pitchFamily="2" charset="0"/>
            </a:rPr>
            <a:t>Evolución del marco regulatorio: solicitudes basadas en datos</a:t>
          </a:r>
        </a:p>
      </dsp:txBody>
      <dsp:txXfrm>
        <a:off x="6228890" y="35711"/>
        <a:ext cx="2570608" cy="1119154"/>
      </dsp:txXfrm>
    </dsp:sp>
    <dsp:sp modelId="{11EB1788-A550-4CA5-9E45-EECAB1B666AD}">
      <dsp:nvSpPr>
        <dsp:cNvPr id="0" name=""/>
        <dsp:cNvSpPr/>
      </dsp:nvSpPr>
      <dsp:spPr>
        <a:xfrm rot="5400000">
          <a:off x="7261871" y="1352709"/>
          <a:ext cx="420237" cy="4913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b="1" kern="1200">
            <a:latin typeface="Montserrat" panose="00000500000000000000" pitchFamily="2" charset="0"/>
          </a:endParaRPr>
        </a:p>
      </dsp:txBody>
      <dsp:txXfrm rot="-5400000">
        <a:off x="7324580" y="1388274"/>
        <a:ext cx="294820" cy="294166"/>
      </dsp:txXfrm>
    </dsp:sp>
    <dsp:sp modelId="{C8FE2DF6-7449-47AE-92B5-D8E5062A4823}">
      <dsp:nvSpPr>
        <dsp:cNvPr id="0" name=""/>
        <dsp:cNvSpPr/>
      </dsp:nvSpPr>
      <dsp:spPr>
        <a:xfrm>
          <a:off x="6072458" y="1982211"/>
          <a:ext cx="2761858" cy="11887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Montserrat" panose="00000500000000000000" pitchFamily="2" charset="0"/>
            </a:rPr>
            <a:t>Estrategia regulatoria 2020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Montserrat" panose="00000500000000000000" pitchFamily="2" charset="0"/>
            </a:rPr>
            <a:t>Relacionada con: transformación digital nuevas tecnologías digitalización </a:t>
          </a:r>
        </a:p>
      </dsp:txBody>
      <dsp:txXfrm>
        <a:off x="6107276" y="2017029"/>
        <a:ext cx="2692222" cy="1119154"/>
      </dsp:txXfrm>
    </dsp:sp>
    <dsp:sp modelId="{AD855E5D-BD56-42B7-8E16-FBD8ED1164E3}">
      <dsp:nvSpPr>
        <dsp:cNvPr id="0" name=""/>
        <dsp:cNvSpPr/>
      </dsp:nvSpPr>
      <dsp:spPr>
        <a:xfrm rot="10800000">
          <a:off x="5478063" y="2330923"/>
          <a:ext cx="420039" cy="4913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b="1" kern="1200">
            <a:latin typeface="Montserrat" panose="00000500000000000000" pitchFamily="2" charset="0"/>
          </a:endParaRPr>
        </a:p>
      </dsp:txBody>
      <dsp:txXfrm rot="10800000">
        <a:off x="5604075" y="2429196"/>
        <a:ext cx="294027" cy="294820"/>
      </dsp:txXfrm>
    </dsp:sp>
    <dsp:sp modelId="{EC58BD21-3BCC-400B-8D81-C843265B4AED}">
      <dsp:nvSpPr>
        <dsp:cNvPr id="0" name=""/>
        <dsp:cNvSpPr/>
      </dsp:nvSpPr>
      <dsp:spPr>
        <a:xfrm>
          <a:off x="3298613" y="1982211"/>
          <a:ext cx="1981317" cy="11887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Montserrat" panose="00000500000000000000" pitchFamily="2" charset="0"/>
            </a:rPr>
            <a:t>Gestión y uso de los datos a lo largo del ciclo de vida del producto</a:t>
          </a:r>
        </a:p>
      </dsp:txBody>
      <dsp:txXfrm>
        <a:off x="3333431" y="2017029"/>
        <a:ext cx="1911681" cy="11191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D51A0-7DC2-4F3D-809A-4FB4903C3547}">
      <dsp:nvSpPr>
        <dsp:cNvPr id="0" name=""/>
        <dsp:cNvSpPr/>
      </dsp:nvSpPr>
      <dsp:spPr>
        <a:xfrm>
          <a:off x="6961" y="610903"/>
          <a:ext cx="2080566" cy="12483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/>
            <a:t>Hemos adaptado nuestro sistema informático para cumplir con los estándares ISO IDMP.</a:t>
          </a:r>
        </a:p>
      </dsp:txBody>
      <dsp:txXfrm>
        <a:off x="43524" y="647466"/>
        <a:ext cx="2007440" cy="1175213"/>
      </dsp:txXfrm>
    </dsp:sp>
    <dsp:sp modelId="{C861DF76-75EB-414B-AE5D-08E0489A5CE3}">
      <dsp:nvSpPr>
        <dsp:cNvPr id="0" name=""/>
        <dsp:cNvSpPr/>
      </dsp:nvSpPr>
      <dsp:spPr>
        <a:xfrm rot="5362">
          <a:off x="2286573" y="979389"/>
          <a:ext cx="479520" cy="5159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 dirty="0"/>
        </a:p>
      </dsp:txBody>
      <dsp:txXfrm>
        <a:off x="2286573" y="1082473"/>
        <a:ext cx="335664" cy="309588"/>
      </dsp:txXfrm>
    </dsp:sp>
    <dsp:sp modelId="{5FFF00BE-B325-4CA4-8DF3-5BED274A8275}">
      <dsp:nvSpPr>
        <dsp:cNvPr id="0" name=""/>
        <dsp:cNvSpPr/>
      </dsp:nvSpPr>
      <dsp:spPr>
        <a:xfrm>
          <a:off x="2992282" y="469903"/>
          <a:ext cx="2080566" cy="15396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Hemos mapeado nuestro diccionario nacional de sustancias, referenciales y organizaciones a SPOR.</a:t>
          </a:r>
        </a:p>
      </dsp:txBody>
      <dsp:txXfrm>
        <a:off x="3037377" y="514998"/>
        <a:ext cx="1990376" cy="1449462"/>
      </dsp:txXfrm>
    </dsp:sp>
    <dsp:sp modelId="{8ED24E76-A885-40C9-98E9-A339C5F273FD}">
      <dsp:nvSpPr>
        <dsp:cNvPr id="0" name=""/>
        <dsp:cNvSpPr/>
      </dsp:nvSpPr>
      <dsp:spPr>
        <a:xfrm rot="21594364">
          <a:off x="5239981" y="979429"/>
          <a:ext cx="402640" cy="5159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 dirty="0"/>
        </a:p>
      </dsp:txBody>
      <dsp:txXfrm>
        <a:off x="5239981" y="1082724"/>
        <a:ext cx="281848" cy="309588"/>
      </dsp:txXfrm>
    </dsp:sp>
    <dsp:sp modelId="{8DE0A48C-BE47-4484-B07C-B78953B034FD}">
      <dsp:nvSpPr>
        <dsp:cNvPr id="0" name=""/>
        <dsp:cNvSpPr/>
      </dsp:nvSpPr>
      <dsp:spPr>
        <a:xfrm>
          <a:off x="5832546" y="610903"/>
          <a:ext cx="2080566" cy="1248339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rgbClr val="C00000">
              <a:alpha val="66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ptos" panose="02110004020202020204"/>
              <a:ea typeface="+mn-ea"/>
              <a:cs typeface="+mn-cs"/>
            </a:rPr>
            <a:t>OBJETIVO: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Aptos" panose="02110004020202020204"/>
              <a:ea typeface="+mn-ea"/>
              <a:cs typeface="+mn-cs"/>
            </a:rPr>
            <a:t>Interoperabilidad con las bases de datos de EMA</a:t>
          </a:r>
        </a:p>
      </dsp:txBody>
      <dsp:txXfrm>
        <a:off x="5869109" y="647466"/>
        <a:ext cx="2007440" cy="117521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3C4BF5-EECB-4BA8-9D1B-1F61C291B1E5}">
      <dsp:nvSpPr>
        <dsp:cNvPr id="0" name=""/>
        <dsp:cNvSpPr/>
      </dsp:nvSpPr>
      <dsp:spPr>
        <a:xfrm>
          <a:off x="-297793" y="-131098"/>
          <a:ext cx="8016905" cy="2310665"/>
        </a:xfrm>
        <a:prstGeom prst="roundRect">
          <a:avLst>
            <a:gd name="adj" fmla="val 10000"/>
          </a:avLst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542925" lvl="0" indent="0" algn="l" defTabSz="2508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0" kern="1200" dirty="0">
              <a:latin typeface="Montserrat" panose="00000500000000000000" pitchFamily="2" charset="0"/>
            </a:rPr>
            <a:t>Dossier de registro alineado: </a:t>
          </a:r>
        </a:p>
        <a:p>
          <a:pPr marL="542925" lvl="0" indent="0" algn="l" defTabSz="2508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0" kern="1200" dirty="0">
              <a:latin typeface="Montserrat" panose="00000500000000000000" pitchFamily="2" charset="0"/>
            </a:rPr>
            <a:t>Datos administrativos correctos (ISO IDMP)</a:t>
          </a:r>
        </a:p>
        <a:p>
          <a:pPr marL="542925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0" kern="1200" dirty="0">
              <a:latin typeface="Montserrat" panose="00000500000000000000" pitchFamily="2" charset="0"/>
            </a:rPr>
            <a:t>e-CTD: módulo 1: e-AF, Anexos, Flow chart, …)  </a:t>
          </a:r>
        </a:p>
        <a:p>
          <a:pPr marL="542925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  <a:tabLst>
              <a:tab pos="5018088" algn="l"/>
            </a:tabLst>
          </a:pPr>
          <a:r>
            <a:rPr lang="es-ES" sz="1600" b="0" kern="1200" dirty="0">
              <a:latin typeface="Montserrat" panose="00000500000000000000" pitchFamily="2" charset="0"/>
            </a:rPr>
            <a:t>Certificados y MIA alineados OMS </a:t>
          </a:r>
          <a:r>
            <a:rPr lang="es-ES" sz="1600" b="0" kern="1200" dirty="0">
              <a:latin typeface="Montserrat" panose="00000500000000000000" pitchFamily="2" charset="0"/>
              <a:sym typeface="Wingdings" panose="05000000000000000000" pitchFamily="2" charset="2"/>
            </a:rPr>
            <a:t> </a:t>
          </a:r>
        </a:p>
        <a:p>
          <a:pPr marL="542925" lvl="0" indent="446088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  <a:tabLst>
              <a:tab pos="5018088" algn="l"/>
            </a:tabLst>
          </a:pPr>
          <a:r>
            <a:rPr lang="es-ES" sz="1600" b="0" kern="1200" dirty="0">
              <a:latin typeface="Montserrat" panose="00000500000000000000" pitchFamily="2" charset="0"/>
            </a:rPr>
            <a:t>Si discrepa – </a:t>
          </a:r>
        </a:p>
        <a:p>
          <a:pPr marL="542925" lvl="0" indent="446088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  <a:tabLst>
              <a:tab pos="5018088" algn="l"/>
            </a:tabLst>
          </a:pPr>
          <a:r>
            <a:rPr lang="es-ES" sz="1600" b="0" kern="1200" dirty="0">
              <a:latin typeface="Montserrat" panose="00000500000000000000" pitchFamily="2" charset="0"/>
            </a:rPr>
            <a:t>Gestión con la NCA correspondiente</a:t>
          </a:r>
        </a:p>
        <a:p>
          <a:pPr marL="542925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0" kern="1200" dirty="0">
              <a:latin typeface="Montserrat" panose="00000500000000000000" pitchFamily="2" charset="0"/>
            </a:rPr>
            <a:t>OMS primero (Golden source)</a:t>
          </a:r>
        </a:p>
      </dsp:txBody>
      <dsp:txXfrm>
        <a:off x="-230116" y="-63421"/>
        <a:ext cx="5794800" cy="2175311"/>
      </dsp:txXfrm>
    </dsp:sp>
    <dsp:sp modelId="{149EE920-CE38-495B-A3CB-D72A19E05E1E}">
      <dsp:nvSpPr>
        <dsp:cNvPr id="0" name=""/>
        <dsp:cNvSpPr/>
      </dsp:nvSpPr>
      <dsp:spPr>
        <a:xfrm>
          <a:off x="209064" y="2401156"/>
          <a:ext cx="8239046" cy="1446021"/>
        </a:xfrm>
        <a:prstGeom prst="roundRect">
          <a:avLst>
            <a:gd name="adj" fmla="val 10000"/>
          </a:avLst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latin typeface="Montserrat" panose="00000500000000000000" pitchFamily="2" charset="0"/>
            </a:rPr>
            <a:t>Importancia en la alineación de los datos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latin typeface="Montserrat" panose="00000500000000000000" pitchFamily="2" charset="0"/>
              <a:sym typeface="Wingdings" panose="05000000000000000000" pitchFamily="2" charset="2"/>
            </a:rPr>
            <a:t> mejora toma de decisiones, revisiones, Gestión y análisis en casos de incumplimientos, etc. </a:t>
          </a:r>
          <a:endParaRPr lang="es-ES" sz="1800" b="0" kern="1200" dirty="0">
            <a:latin typeface="Montserrat" panose="00000500000000000000" pitchFamily="2" charset="0"/>
          </a:endParaRPr>
        </a:p>
      </dsp:txBody>
      <dsp:txXfrm>
        <a:off x="251417" y="2443509"/>
        <a:ext cx="6061395" cy="1361315"/>
      </dsp:txXfrm>
    </dsp:sp>
    <dsp:sp modelId="{353F91EF-E746-484F-B1C2-6F27F4C3F2B7}">
      <dsp:nvSpPr>
        <dsp:cNvPr id="0" name=""/>
        <dsp:cNvSpPr/>
      </dsp:nvSpPr>
      <dsp:spPr>
        <a:xfrm>
          <a:off x="1356190" y="4009936"/>
          <a:ext cx="7180654" cy="1339702"/>
        </a:xfrm>
        <a:prstGeom prst="roundRect">
          <a:avLst>
            <a:gd name="adj" fmla="val 10000"/>
          </a:avLst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85725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>
              <a:latin typeface="Montserrat" panose="00000500000000000000" pitchFamily="2" charset="0"/>
            </a:rPr>
            <a:t>MAA form ISO IDMP compatible </a:t>
          </a:r>
        </a:p>
        <a:p>
          <a:pPr marL="85725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>
              <a:latin typeface="Montserrat" panose="00000500000000000000" pitchFamily="2" charset="0"/>
            </a:rPr>
            <a:t>(similar a e-AF de variaciones) </a:t>
          </a:r>
          <a:r>
            <a:rPr lang="es-ES" sz="1600" b="0" kern="1200" dirty="0">
              <a:latin typeface="Montserrat" panose="00000500000000000000" pitchFamily="2" charset="0"/>
              <a:sym typeface="Wingdings" panose="05000000000000000000" pitchFamily="2" charset="2"/>
            </a:rPr>
            <a:t> </a:t>
          </a:r>
        </a:p>
        <a:p>
          <a:pPr marL="85725" lvl="0" indent="0" algn="l" defTabSz="1143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>
              <a:latin typeface="Montserrat" panose="00000500000000000000" pitchFamily="2" charset="0"/>
            </a:rPr>
            <a:t>para la implementación completa y la gestión de datos durante todo ciclo de vida</a:t>
          </a:r>
        </a:p>
      </dsp:txBody>
      <dsp:txXfrm>
        <a:off x="1395429" y="4049175"/>
        <a:ext cx="5278092" cy="1261224"/>
      </dsp:txXfrm>
    </dsp:sp>
    <dsp:sp modelId="{5A39528D-69E2-463A-AE3E-A79052B4DC2B}">
      <dsp:nvSpPr>
        <dsp:cNvPr id="0" name=""/>
        <dsp:cNvSpPr/>
      </dsp:nvSpPr>
      <dsp:spPr>
        <a:xfrm>
          <a:off x="6051180" y="1485686"/>
          <a:ext cx="1161075" cy="116107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b="0" kern="1200" dirty="0"/>
        </a:p>
      </dsp:txBody>
      <dsp:txXfrm>
        <a:off x="6312422" y="1485686"/>
        <a:ext cx="638591" cy="873709"/>
      </dsp:txXfrm>
    </dsp:sp>
    <dsp:sp modelId="{FF853560-8336-4F88-A777-49CD56D1F248}">
      <dsp:nvSpPr>
        <dsp:cNvPr id="0" name=""/>
        <dsp:cNvSpPr/>
      </dsp:nvSpPr>
      <dsp:spPr>
        <a:xfrm>
          <a:off x="6711639" y="3378280"/>
          <a:ext cx="1161075" cy="116107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b="0" kern="1200" dirty="0"/>
        </a:p>
      </dsp:txBody>
      <dsp:txXfrm>
        <a:off x="6972881" y="3378280"/>
        <a:ext cx="638591" cy="8737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360C2-1EF9-4B16-8CE0-1F70FEF0265C}" type="datetimeFigureOut">
              <a:rPr lang="es-ES" smtClean="0"/>
              <a:t>26/03/2025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8D890-E3C3-45E2-AA7C-E351E7C9375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5584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7E09-0D76-7D48-A1BB-FD023FCB91C8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8693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8D890-E3C3-45E2-AA7C-E351E7C9375E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4809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8D890-E3C3-45E2-AA7C-E351E7C9375E}" type="slidenum">
              <a:rPr lang="es-ES" smtClean="0"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42431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8D890-E3C3-45E2-AA7C-E351E7C9375E}" type="slidenum">
              <a:rPr lang="es-ES" smtClean="0"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3477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2A97F-8CC7-42BA-3C96-608C2C1FE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F5D7A97-B8D3-8C4E-FA68-DDA63E2BEA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2012E6D-865D-0C07-B2A1-F8E78AD20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6C51156-EE7C-9F64-FBF0-81DAEA5E7F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8D890-E3C3-45E2-AA7C-E351E7C9375E}" type="slidenum">
              <a:rPr lang="es-ES" smtClean="0"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2578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8D890-E3C3-45E2-AA7C-E351E7C9375E}" type="slidenum">
              <a:rPr lang="es-ES" smtClean="0"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4951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8D890-E3C3-45E2-AA7C-E351E7C9375E}" type="slidenum">
              <a:rPr lang="es-ES" smtClean="0"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2340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50384-AA84-31D9-D48D-40713229D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A103A95-2871-19C8-2464-44B50A0BB9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757A6AE-8C63-18F0-BCB8-849AA364C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C412184-4869-F866-8B12-0C0B7AE0D8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8D890-E3C3-45E2-AA7C-E351E7C9375E}" type="slidenum">
              <a:rPr lang="es-ES" smtClean="0"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460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C05032-E2C3-0EB6-ECDD-0C84CDA5B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6EEEC2-6955-DD80-F3B6-1A39D92357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EA01D7-3F30-BC60-1840-0A0EB316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906-40FA-4B94-8100-ACB5AEF9D2F0}" type="datetimeFigureOut">
              <a:rPr lang="es-ES" smtClean="0"/>
              <a:t>26/03/2025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6985AF-9728-FB92-4D81-B238F358E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03BEF0-102B-AA5A-0166-E6DFBCC1B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63C1-89D4-4E9A-A435-85F84A97865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782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FD376F-5353-3764-7974-27256C83F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2321A38-9A86-BB3B-89B2-32ADE89A74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CDD1DF-152E-1F28-61C8-A15F205F8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906-40FA-4B94-8100-ACB5AEF9D2F0}" type="datetimeFigureOut">
              <a:rPr lang="es-ES" smtClean="0"/>
              <a:t>26/03/2025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9D4FE0-69C6-A99E-C5B8-1AA48B3F5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599B2E-E9C0-65FF-41CC-CBF97B42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63C1-89D4-4E9A-A435-85F84A97865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894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861FA47-D01B-3626-9662-9E1EC97ECE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93EFACD-D676-14BF-1AFE-012C9A81E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2CA298-7C3A-E4F4-B073-A4962B0C4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906-40FA-4B94-8100-ACB5AEF9D2F0}" type="datetimeFigureOut">
              <a:rPr lang="es-ES" smtClean="0"/>
              <a:t>26/03/2025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6158CA-F0D4-E2E2-120A-E7360B6A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5D8D6D-1D9D-3B14-01CA-DD2AC6EC7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63C1-89D4-4E9A-A435-85F84A97865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2275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9415223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E6A552-4562-0D4C-9FFB-40E2DC80AFDB}"/>
              </a:ext>
            </a:extLst>
          </p:cNvPr>
          <p:cNvSpPr txBox="1"/>
          <p:nvPr userDrawn="1"/>
        </p:nvSpPr>
        <p:spPr>
          <a:xfrm>
            <a:off x="190500" y="6411936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3C4A09-F6C7-DE42-8437-927013233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178" y="5980151"/>
            <a:ext cx="2684330" cy="6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81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ill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lamada ovalada 6">
            <a:extLst>
              <a:ext uri="{FF2B5EF4-FFF2-40B4-BE49-F238E27FC236}">
                <a16:creationId xmlns:a16="http://schemas.microsoft.com/office/drawing/2014/main" id="{E91EA41E-A7C0-B344-AF3E-B00026ED5396}"/>
              </a:ext>
            </a:extLst>
          </p:cNvPr>
          <p:cNvSpPr/>
          <p:nvPr userDrawn="1"/>
        </p:nvSpPr>
        <p:spPr>
          <a:xfrm rot="14233058">
            <a:off x="2286711" y="2248231"/>
            <a:ext cx="2613546" cy="2541469"/>
          </a:xfrm>
          <a:prstGeom prst="wedgeEllipseCallout">
            <a:avLst/>
          </a:prstGeom>
          <a:noFill/>
          <a:ln w="53975">
            <a:solidFill>
              <a:srgbClr val="CA1139"/>
            </a:solidFill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6000" kern="1200" dirty="0"/>
              <a:t>z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556C5CD-5CD6-614E-BE1B-22E2B434AB71}"/>
              </a:ext>
            </a:extLst>
          </p:cNvPr>
          <p:cNvSpPr txBox="1"/>
          <p:nvPr userDrawn="1"/>
        </p:nvSpPr>
        <p:spPr>
          <a:xfrm>
            <a:off x="190500" y="6411936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97542A7-EDAA-7449-A8C6-0C248622D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178" y="5980151"/>
            <a:ext cx="2684330" cy="6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49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59B964A9-9ED8-9948-8D4B-02F302A6A831}"/>
              </a:ext>
            </a:extLst>
          </p:cNvPr>
          <p:cNvSpPr txBox="1"/>
          <p:nvPr userDrawn="1"/>
        </p:nvSpPr>
        <p:spPr>
          <a:xfrm>
            <a:off x="9415223" y="-666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800" dirty="0"/>
          </a:p>
        </p:txBody>
      </p:sp>
      <p:sp>
        <p:nvSpPr>
          <p:cNvPr id="13" name="Marcador de fecha 3">
            <a:extLst>
              <a:ext uri="{FF2B5EF4-FFF2-40B4-BE49-F238E27FC236}">
                <a16:creationId xmlns:a16="http://schemas.microsoft.com/office/drawing/2014/main" id="{15C9BFDF-13AA-AF4E-B813-6B36548B50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38376" y="4965978"/>
            <a:ext cx="2349456" cy="5050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 baseline="0">
                <a:solidFill>
                  <a:srgbClr val="5E5E5D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B384FCC-AF69-DE4F-82C9-67FDB46E2BCA}"/>
              </a:ext>
            </a:extLst>
          </p:cNvPr>
          <p:cNvSpPr txBox="1"/>
          <p:nvPr userDrawn="1"/>
        </p:nvSpPr>
        <p:spPr>
          <a:xfrm>
            <a:off x="190500" y="6411936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1426DC1-868A-3F46-B494-B43DA1CD3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178" y="5980151"/>
            <a:ext cx="2684330" cy="6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98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ill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lamada ovalada 5">
            <a:extLst>
              <a:ext uri="{FF2B5EF4-FFF2-40B4-BE49-F238E27FC236}">
                <a16:creationId xmlns:a16="http://schemas.microsoft.com/office/drawing/2014/main" id="{580C2E27-9B29-6340-92C2-1A8ED9407E1F}"/>
              </a:ext>
            </a:extLst>
          </p:cNvPr>
          <p:cNvSpPr/>
          <p:nvPr userDrawn="1"/>
        </p:nvSpPr>
        <p:spPr>
          <a:xfrm rot="14233058">
            <a:off x="2292356" y="2248231"/>
            <a:ext cx="2613546" cy="2541469"/>
          </a:xfrm>
          <a:prstGeom prst="wedgeEllipseCallout">
            <a:avLst/>
          </a:prstGeom>
          <a:noFill/>
          <a:ln w="53975">
            <a:solidFill>
              <a:srgbClr val="304168"/>
            </a:solidFill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marL="0" indent="0"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6000" kern="1200" dirty="0"/>
              <a:t>z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C79C60-7082-D249-90C1-457C7A31ECAA}"/>
              </a:ext>
            </a:extLst>
          </p:cNvPr>
          <p:cNvSpPr txBox="1"/>
          <p:nvPr userDrawn="1"/>
        </p:nvSpPr>
        <p:spPr>
          <a:xfrm>
            <a:off x="190500" y="6411936"/>
            <a:ext cx="6211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800" b="1" spc="300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5F2311B-2CC7-B042-B2D0-0B5F790DAB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178" y="5980151"/>
            <a:ext cx="2684330" cy="6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5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A8EADA4-0B34-EB43-911C-EB22DA59C195}"/>
              </a:ext>
            </a:extLst>
          </p:cNvPr>
          <p:cNvSpPr txBox="1"/>
          <p:nvPr userDrawn="1"/>
        </p:nvSpPr>
        <p:spPr>
          <a:xfrm>
            <a:off x="190500" y="6411936"/>
            <a:ext cx="47179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b="1" spc="225" dirty="0">
                <a:solidFill>
                  <a:srgbClr val="243A64"/>
                </a:solidFill>
                <a:latin typeface="Montserrat" panose="00000500000000000000" pitchFamily="2" charset="0"/>
              </a:rPr>
              <a:t>|</a:t>
            </a:r>
            <a:r>
              <a:rPr lang="es-ES" sz="600" b="1" spc="225" dirty="0">
                <a:solidFill>
                  <a:srgbClr val="243A64"/>
                </a:solidFill>
                <a:latin typeface="Montserrat" panose="00000500000000000000" pitchFamily="2" charset="0"/>
              </a:rPr>
              <a:t> AGENCIA ESPAÑOLA DE MEDICAMENTOS Y PRODUCTOS SANITARIOS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8F5B952-377F-9441-BC74-758FFC800F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177" y="5980153"/>
            <a:ext cx="2684331" cy="6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5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E9B134-D8B8-2D6B-29C8-D5C8AEE44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0BE4DB-AD17-924B-0636-86060732A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4E46D6-C2D7-5416-9A81-74C66568C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906-40FA-4B94-8100-ACB5AEF9D2F0}" type="datetimeFigureOut">
              <a:rPr lang="es-ES" smtClean="0"/>
              <a:t>26/03/2025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9B64BC-9C25-6877-8117-96BA58582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6159A0-782F-4446-B45C-F61663E3F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63C1-89D4-4E9A-A435-85F84A97865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5491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ADAE89-21B4-1FAF-D498-265112336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E9F58C-7044-F0F0-CD4C-C2CDD518A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1A9158-0A03-EDD9-0EA3-C61AA80BA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906-40FA-4B94-8100-ACB5AEF9D2F0}" type="datetimeFigureOut">
              <a:rPr lang="es-ES" smtClean="0"/>
              <a:t>26/03/2025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D26622-0674-CABB-AC2C-DADB95A73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7510F0-AD1B-B97A-A7F2-1611AC55D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63C1-89D4-4E9A-A435-85F84A97865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80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996E3-8B2D-F729-02A5-E74AE148A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8205C3-8D40-98B4-2CE5-72BED3FDF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F96DF2A-5A27-B48E-51F8-A1ED6699CC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4B0E58-792A-69FE-11AA-2F717EF5B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906-40FA-4B94-8100-ACB5AEF9D2F0}" type="datetimeFigureOut">
              <a:rPr lang="es-ES" smtClean="0"/>
              <a:t>26/03/2025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1F4B05-8F45-5275-EA25-C56D1E973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FEAAB2-850E-4D4E-01BB-80251F269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63C1-89D4-4E9A-A435-85F84A97865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4345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473228-3B50-6C1E-5EC9-D92F6DE20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D867A2-403F-682C-9B5F-DB6DFBA70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953E601-974B-EB79-8A34-18EF09952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1A77014-1B6B-445B-00C1-92829CF97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FDBD50F-C7FD-8FED-D71A-569359B8A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06B617E-4254-6778-98EB-8C835BBF1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906-40FA-4B94-8100-ACB5AEF9D2F0}" type="datetimeFigureOut">
              <a:rPr lang="es-ES" smtClean="0"/>
              <a:t>26/03/2025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37397FF-201B-04C8-D9C9-88D34C3CB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67E5D53-C103-3869-7025-DB2896592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63C1-89D4-4E9A-A435-85F84A97865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8927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8CDF77-32C8-E8B7-B54B-A17D209EC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453D0C0-484C-D244-94AA-BD8ADDB45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906-40FA-4B94-8100-ACB5AEF9D2F0}" type="datetimeFigureOut">
              <a:rPr lang="es-ES" smtClean="0"/>
              <a:t>26/03/2025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080F7E1-CA37-39F0-465F-B1EE78B9E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E4073B-E8DC-73A0-113D-7BC53B3DC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63C1-89D4-4E9A-A435-85F84A97865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4981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47A8CE7-4B06-3BA4-6CA0-38F78151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906-40FA-4B94-8100-ACB5AEF9D2F0}" type="datetimeFigureOut">
              <a:rPr lang="es-ES" smtClean="0"/>
              <a:t>26/03/2025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54EDCE-F706-0D47-DA72-1BDE47E23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4235B94-4BCE-188B-E59B-2FC980306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63C1-89D4-4E9A-A435-85F84A97865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5965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1D9B08-9A6F-6813-9B1A-B0A25986F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467BE7-61F6-31B4-C7D6-29B81AE7C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29B4C29-5692-1EBC-22FA-FF8C6CD6D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4211A5-A76B-CA1C-81A7-E17D71FB0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906-40FA-4B94-8100-ACB5AEF9D2F0}" type="datetimeFigureOut">
              <a:rPr lang="es-ES" smtClean="0"/>
              <a:t>26/03/2025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E74D5E-B069-ED56-DB23-328F1F418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25871A7-210B-F696-6FCA-1C40C1BE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63C1-89D4-4E9A-A435-85F84A97865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9081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79B586-23F8-2534-7535-F3ADC9D23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8ED23BE-D420-F28E-4F66-1CE8667DE6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ECBE90-2796-9B80-B065-8732C5EC5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FA1A80-E317-9856-5F45-6FDBB46A9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906-40FA-4B94-8100-ACB5AEF9D2F0}" type="datetimeFigureOut">
              <a:rPr lang="es-ES" smtClean="0"/>
              <a:t>26/03/2025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5AD049-923B-6E97-01BF-75EAF75E9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B27DD9D-D66F-A785-34B4-48131ECC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63C1-89D4-4E9A-A435-85F84A97865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9058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FFDDE7F-F42E-8113-694A-9DC5929E5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BD45B0-E5F0-0215-300A-C4768855E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A5DE7A-13FA-9FA8-7D22-361FD95A91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634906-40FA-4B94-8100-ACB5AEF9D2F0}" type="datetimeFigureOut">
              <a:rPr lang="es-ES" smtClean="0"/>
              <a:t>26/03/2025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2572A0-BB6E-DCAF-B0A3-CAA553CE7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B6AA5E-1B7D-3FF2-F164-4E9B1EC89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5263C1-89D4-4E9A-A435-85F84A97865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44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  <p:sldLayoutId id="2147483665" r:id="rId14"/>
    <p:sldLayoutId id="2147483670" r:id="rId15"/>
    <p:sldLayoutId id="214748367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aemps.gob.es/informa/la-ema-anuncia-el-uso-obligatorio-de-la-codificacion-oms-para-las-solicitudes-de-autorizacion-de-medicamentos-por-procedimiento-centralizado/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aemps.gob.es/informa/la-aemps-informa-sobre-la-obligatoriedad-del-uso-de-oms-para-las-nuevas-solicitudes-de-autorizacion-de-comercializacion-y-variaciones-de-medicamentos-registrados-por-procedimiento-nacional/" TargetMode="Externa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1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50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mailto:anavinasdelcastillo@gmail.com" TargetMode="External"/><Relationship Id="rId3" Type="http://schemas.openxmlformats.org/officeDocument/2006/relationships/image" Target="../media/image52.png"/><Relationship Id="rId7" Type="http://schemas.openxmlformats.org/officeDocument/2006/relationships/hyperlink" Target="mailto:avinas@aemps.es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elitesoft.com.br/index.php/M%C3%B3dulo_Web_-_Clientes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BBEF3525-E675-9D69-32D2-52250338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318" y="105852"/>
            <a:ext cx="3434190" cy="338959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8380164-C537-DE7A-4A64-F279520A0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636" y="678433"/>
            <a:ext cx="4973065" cy="5006441"/>
          </a:xfrm>
          <a:prstGeom prst="rect">
            <a:avLst/>
          </a:prstGeom>
        </p:spPr>
      </p:pic>
      <p:pic>
        <p:nvPicPr>
          <p:cNvPr id="1026" name="Picture 2" descr="C:\Users\imorenoj_externo\Desktop\Fachada AEMPS 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7" r="2003" b="21372"/>
          <a:stretch/>
        </p:blipFill>
        <p:spPr bwMode="auto">
          <a:xfrm>
            <a:off x="2834587" y="3322237"/>
            <a:ext cx="6297522" cy="279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75A7170-E487-E5B5-3DD8-51EA4C825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7685"/>
            <a:ext cx="3784600" cy="3810000"/>
          </a:xfrm>
          <a:prstGeom prst="rect">
            <a:avLst/>
          </a:prstGeom>
        </p:spPr>
      </p:pic>
      <p:sp>
        <p:nvSpPr>
          <p:cNvPr id="7" name="Título 17">
            <a:extLst>
              <a:ext uri="{FF2B5EF4-FFF2-40B4-BE49-F238E27FC236}">
                <a16:creationId xmlns:a16="http://schemas.microsoft.com/office/drawing/2014/main" id="{87DEA1C8-6524-3794-1FC7-546E84B8BD93}"/>
              </a:ext>
            </a:extLst>
          </p:cNvPr>
          <p:cNvSpPr txBox="1">
            <a:spLocks/>
          </p:cNvSpPr>
          <p:nvPr/>
        </p:nvSpPr>
        <p:spPr>
          <a:xfrm>
            <a:off x="148962" y="1018196"/>
            <a:ext cx="12192001" cy="10318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algn="ctr"/>
            <a:r>
              <a:rPr lang="es-ES" sz="4400" dirty="0">
                <a:solidFill>
                  <a:srgbClr val="243A64"/>
                </a:solidFill>
                <a:latin typeface="Montserrat ExtraBold" pitchFamily="2" charset="77"/>
              </a:rPr>
              <a:t>Uso obligatorio de OMS en los procedimientos puramente nacionales para medicamentos de uso humano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3D88D0C-6E38-E73F-3713-2F1B8C3FA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450" y="145033"/>
            <a:ext cx="1104900" cy="1066800"/>
          </a:xfrm>
          <a:prstGeom prst="rect">
            <a:avLst/>
          </a:prstGeom>
        </p:spPr>
      </p:pic>
      <p:sp>
        <p:nvSpPr>
          <p:cNvPr id="30" name="Título 17">
            <a:extLst>
              <a:ext uri="{FF2B5EF4-FFF2-40B4-BE49-F238E27FC236}">
                <a16:creationId xmlns:a16="http://schemas.microsoft.com/office/drawing/2014/main" id="{000E6C49-20E9-608E-FDCE-11B73018D7DB}"/>
              </a:ext>
            </a:extLst>
          </p:cNvPr>
          <p:cNvSpPr txBox="1">
            <a:spLocks/>
          </p:cNvSpPr>
          <p:nvPr/>
        </p:nvSpPr>
        <p:spPr>
          <a:xfrm>
            <a:off x="8265344" y="5405091"/>
            <a:ext cx="2795107" cy="3721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s-ES" sz="1200" dirty="0">
                <a:latin typeface="Montserrat" pitchFamily="2" charset="77"/>
              </a:rPr>
              <a:t>Cargo</a:t>
            </a:r>
          </a:p>
        </p:txBody>
      </p:sp>
      <p:sp>
        <p:nvSpPr>
          <p:cNvPr id="31" name="Título 17">
            <a:extLst>
              <a:ext uri="{FF2B5EF4-FFF2-40B4-BE49-F238E27FC236}">
                <a16:creationId xmlns:a16="http://schemas.microsoft.com/office/drawing/2014/main" id="{87DEA1C8-6524-3794-1FC7-546E84B8BD93}"/>
              </a:ext>
            </a:extLst>
          </p:cNvPr>
          <p:cNvSpPr txBox="1">
            <a:spLocks/>
          </p:cNvSpPr>
          <p:nvPr/>
        </p:nvSpPr>
        <p:spPr>
          <a:xfrm>
            <a:off x="617031" y="3322237"/>
            <a:ext cx="3026179" cy="346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s-ES" sz="1400" dirty="0">
                <a:solidFill>
                  <a:schemeClr val="bg1">
                    <a:lumMod val="75000"/>
                  </a:schemeClr>
                </a:solidFill>
                <a:latin typeface="Montserrat Medium" panose="00000600000000000000" pitchFamily="2" charset="0"/>
              </a:rPr>
              <a:t>AEMPS, 27 de marzo de 2025</a:t>
            </a:r>
          </a:p>
        </p:txBody>
      </p:sp>
    </p:spTree>
    <p:extLst>
      <p:ext uri="{BB962C8B-B14F-4D97-AF65-F5344CB8AC3E}">
        <p14:creationId xmlns:p14="http://schemas.microsoft.com/office/powerpoint/2010/main" val="1507448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B6B7D-E5FB-4CC7-EC9F-B394C01E1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02FDC7CA-20BA-58BB-66D3-1D0F12DFD478}"/>
              </a:ext>
            </a:extLst>
          </p:cNvPr>
          <p:cNvSpPr txBox="1"/>
          <p:nvPr/>
        </p:nvSpPr>
        <p:spPr>
          <a:xfrm>
            <a:off x="236262" y="687638"/>
            <a:ext cx="119557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Calibri" panose="020F0502020204030204" pitchFamily="34" charset="0"/>
              </a:rPr>
              <a:t>DIA ISO IDMP BASEL 18-20march 2025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i="1" dirty="0">
                <a:latin typeface="Montserrat" panose="00000500000000000000" pitchFamily="2" charset="0"/>
              </a:rPr>
              <a:t>How are NCAs adapting IDMP standards to fit their local regulatory frameworks, and what challenges have arisen in this process?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i="1" dirty="0">
                <a:latin typeface="Montserrat" panose="00000500000000000000" pitchFamily="2" charset="0"/>
              </a:rPr>
              <a:t>What steps are being taken to ensure interoperability between EU national systems and the EMA's data requirements?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018B947-5F61-E947-C455-EF491985AC29}"/>
              </a:ext>
            </a:extLst>
          </p:cNvPr>
          <p:cNvSpPr txBox="1"/>
          <p:nvPr/>
        </p:nvSpPr>
        <p:spPr>
          <a:xfrm>
            <a:off x="545090" y="3872097"/>
            <a:ext cx="1164690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2063" lvl="4">
              <a:spcBef>
                <a:spcPts val="600"/>
              </a:spcBef>
              <a:tabLst>
                <a:tab pos="2878138" algn="l"/>
              </a:tabLst>
            </a:pPr>
            <a:r>
              <a:rPr lang="es-E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Calibri" panose="020F0502020204030204" pitchFamily="34" charset="0"/>
              </a:rPr>
              <a:t>Establecer en la AEMPS la  implementación obligatoria anticipada de OMS para solicitudes por procedimiento nacional </a:t>
            </a:r>
          </a:p>
          <a:p>
            <a:pPr marL="1262063" lvl="4">
              <a:spcBef>
                <a:spcPts val="600"/>
              </a:spcBef>
              <a:tabLst>
                <a:tab pos="2878138" algn="l"/>
              </a:tabLst>
            </a:pPr>
            <a:r>
              <a:rPr lang="es-E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Calibri" panose="020F0502020204030204" pitchFamily="34" charset="0"/>
              </a:rPr>
              <a:t>(1 de julio de 2025)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CF25DE2-0510-1551-AE30-DECB58B9051B}"/>
              </a:ext>
            </a:extLst>
          </p:cNvPr>
          <p:cNvSpPr txBox="1"/>
          <p:nvPr/>
        </p:nvSpPr>
        <p:spPr>
          <a:xfrm>
            <a:off x="236262" y="42333"/>
            <a:ext cx="11719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Calibri" panose="020F0502020204030204" pitchFamily="34" charset="0"/>
              </a:rPr>
              <a:t>OBJETIVOS del WEBINAR (OMS)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AF52F24-6928-BDAD-E7F9-52401B4C0468}"/>
              </a:ext>
            </a:extLst>
          </p:cNvPr>
          <p:cNvSpPr txBox="1"/>
          <p:nvPr/>
        </p:nvSpPr>
        <p:spPr>
          <a:xfrm>
            <a:off x="-110228" y="2626630"/>
            <a:ext cx="123022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lvl="4">
              <a:spcBef>
                <a:spcPts val="1200"/>
              </a:spcBef>
              <a:tabLst>
                <a:tab pos="2878138" algn="l"/>
              </a:tabLst>
            </a:pPr>
            <a:r>
              <a:rPr lang="es-E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Calibri" panose="020F0502020204030204" pitchFamily="34" charset="0"/>
              </a:rPr>
              <a:t>Relacionado con OMS. </a:t>
            </a:r>
            <a:r>
              <a:rPr lang="es-E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Calibri" panose="020F0502020204030204" pitchFamily="34" charset="0"/>
              </a:rPr>
              <a:t>Medidas adoptadas para garantizar la interoperabilidad entre los sistemas nacionales de la UE y los requisitos de datos de la EMA:</a:t>
            </a:r>
          </a:p>
        </p:txBody>
      </p:sp>
      <p:pic>
        <p:nvPicPr>
          <p:cNvPr id="1026" name="Picture 2" descr="Semaforo GIF - Conseguir el mejor gif en GIFER">
            <a:extLst>
              <a:ext uri="{FF2B5EF4-FFF2-40B4-BE49-F238E27FC236}">
                <a16:creationId xmlns:a16="http://schemas.microsoft.com/office/drawing/2014/main" id="{60D69124-A10B-F1ED-7AC9-75ED6DA5F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16" y="4412481"/>
            <a:ext cx="1185017" cy="141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96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CD2C6D5-86EB-A496-A058-AC0E20A4AE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5375953"/>
              </p:ext>
            </p:extLst>
          </p:nvPr>
        </p:nvGraphicFramePr>
        <p:xfrm>
          <a:off x="-2618848" y="1101216"/>
          <a:ext cx="17135405" cy="5644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9FD406CF-BD05-F36A-5FEC-6428541FF22E}"/>
              </a:ext>
            </a:extLst>
          </p:cNvPr>
          <p:cNvSpPr txBox="1"/>
          <p:nvPr/>
        </p:nvSpPr>
        <p:spPr>
          <a:xfrm>
            <a:off x="78589" y="112501"/>
            <a:ext cx="122222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Calibri" panose="020F0502020204030204" pitchFamily="34" charset="0"/>
              </a:rPr>
              <a:t>Implementación obligatoria anticipada de OMS para solicitudes por procedimiento nacional 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115963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D9899-03E8-2BA0-6CDA-0E9E8D372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31">
            <a:extLst>
              <a:ext uri="{FF2B5EF4-FFF2-40B4-BE49-F238E27FC236}">
                <a16:creationId xmlns:a16="http://schemas.microsoft.com/office/drawing/2014/main" id="{37E1AD66-AFE6-0BC2-6897-1063BE8F70FF}"/>
              </a:ext>
            </a:extLst>
          </p:cNvPr>
          <p:cNvSpPr txBox="1">
            <a:spLocks/>
          </p:cNvSpPr>
          <p:nvPr/>
        </p:nvSpPr>
        <p:spPr>
          <a:xfrm>
            <a:off x="2303436" y="1836881"/>
            <a:ext cx="2615184" cy="3760968"/>
          </a:xfrm>
          <a:prstGeom prst="rect">
            <a:avLst/>
          </a:prstGeom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100" baseline="0">
                <a:solidFill>
                  <a:srgbClr val="304168"/>
                </a:solidFill>
                <a:latin typeface="Steelfish Rg" panose="020B0608020202040504" pitchFamily="34" charset="0"/>
                <a:ea typeface="+mn-ea"/>
                <a:cs typeface="DIN Pro Condensed Medium" panose="020B0504020101020102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6000" dirty="0">
                <a:solidFill>
                  <a:srgbClr val="19355D"/>
                </a:solidFill>
                <a:latin typeface="Montserrat" pitchFamily="2" charset="77"/>
              </a:rPr>
              <a:t>3</a:t>
            </a:r>
          </a:p>
        </p:txBody>
      </p:sp>
      <p:sp>
        <p:nvSpPr>
          <p:cNvPr id="2" name="34 CuadroTexto">
            <a:extLst>
              <a:ext uri="{FF2B5EF4-FFF2-40B4-BE49-F238E27FC236}">
                <a16:creationId xmlns:a16="http://schemas.microsoft.com/office/drawing/2014/main" id="{1D2E62BD-768E-AA4C-9F22-73D6CBB3BF44}"/>
              </a:ext>
            </a:extLst>
          </p:cNvPr>
          <p:cNvSpPr txBox="1"/>
          <p:nvPr/>
        </p:nvSpPr>
        <p:spPr>
          <a:xfrm>
            <a:off x="5611342" y="881950"/>
            <a:ext cx="5053233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dirty="0">
                <a:solidFill>
                  <a:srgbClr val="19355D"/>
                </a:solidFill>
                <a:latin typeface="Montserrat Black" panose="00000A00000000000000" pitchFamily="2" charset="0"/>
                <a:cs typeface="Arial" pitchFamily="34" charset="0"/>
              </a:rPr>
              <a:t>ESTADO ACTUAL DE OMS EN LAS AGENCIAS REGULADORAS.</a:t>
            </a:r>
          </a:p>
          <a:p>
            <a: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dirty="0">
                <a:solidFill>
                  <a:srgbClr val="19355D"/>
                </a:solidFill>
                <a:latin typeface="Montserrat Black" panose="00000A00000000000000" pitchFamily="2" charset="0"/>
                <a:cs typeface="Arial" pitchFamily="34" charset="0"/>
              </a:rPr>
              <a:t>Acciones: </a:t>
            </a:r>
          </a:p>
          <a:p>
            <a:pPr marR="0" lvl="0" indent="-5715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4000" dirty="0">
                <a:solidFill>
                  <a:srgbClr val="19355D"/>
                </a:solidFill>
                <a:latin typeface="Montserrat Black" panose="00000A00000000000000" pitchFamily="2" charset="0"/>
                <a:cs typeface="Arial" pitchFamily="34" charset="0"/>
              </a:rPr>
              <a:t>EMA</a:t>
            </a:r>
          </a:p>
          <a:p>
            <a:pPr marR="0" lvl="0" indent="-5715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4000" dirty="0">
                <a:solidFill>
                  <a:srgbClr val="19355D"/>
                </a:solidFill>
                <a:latin typeface="Montserrat Black" panose="00000A00000000000000" pitchFamily="2" charset="0"/>
                <a:cs typeface="Arial" pitchFamily="34" charset="0"/>
              </a:rPr>
              <a:t>NCAs (AEMPS)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3D9C060-6782-36C1-8D79-6F7DF6406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12" y="2317172"/>
            <a:ext cx="966355" cy="96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74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C67B76F-C49D-823B-F404-3960498B3C77}"/>
              </a:ext>
            </a:extLst>
          </p:cNvPr>
          <p:cNvSpPr txBox="1"/>
          <p:nvPr/>
        </p:nvSpPr>
        <p:spPr>
          <a:xfrm>
            <a:off x="201053" y="588491"/>
            <a:ext cx="11475055" cy="2318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spc="-5" dirty="0">
                <a:solidFill>
                  <a:srgbClr val="1B355D"/>
                </a:solidFill>
                <a:uFill>
                  <a:solidFill>
                    <a:srgbClr val="275B9B"/>
                  </a:solidFill>
                </a:uFill>
                <a:latin typeface="Montserrat" panose="00000500000000000000" pitchFamily="2" charset="0"/>
              </a:rPr>
              <a:t>EMA </a:t>
            </a:r>
            <a:r>
              <a:rPr lang="es-ES" sz="3200" kern="1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All CAPs </a:t>
            </a:r>
            <a:r>
              <a:rPr lang="es-ES" sz="3200" b="1" spc="-5" dirty="0">
                <a:solidFill>
                  <a:srgbClr val="1B355D"/>
                </a:solidFill>
                <a:uFill>
                  <a:solidFill>
                    <a:srgbClr val="275B9B"/>
                  </a:solidFill>
                </a:uFill>
                <a:latin typeface="Montserrat" panose="00000500000000000000" pitchFamily="2" charset="0"/>
              </a:rPr>
              <a:t>in e-AF</a:t>
            </a:r>
          </a:p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s-ES" dirty="0">
                <a:solidFill>
                  <a:srgbClr val="002060"/>
                </a:solidFill>
                <a:latin typeface="Montserrat" panose="00000500000000000000" pitchFamily="2" charset="0"/>
              </a:rPr>
              <a:t>La EMA anunció el uso obligatorio de la codificación OMS para las solicitudes de autorización de medicamentos y variaciones por procedimiento centralizado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2060"/>
                </a:solidFill>
                <a:latin typeface="Montserrat" panose="00000500000000000000" pitchFamily="2" charset="0"/>
              </a:rPr>
              <a:t>OMS Mandatory for CAPs from </a:t>
            </a:r>
            <a:r>
              <a:rPr lang="es-E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16 de noviembre de 2021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2060"/>
                </a:solidFill>
                <a:latin typeface="Montserrat" panose="00000500000000000000" pitchFamily="2" charset="0"/>
                <a:hlinkClick r:id="rId2"/>
              </a:rPr>
              <a:t>https://www.aemps.gob.es/informa/la-ema-anuncia-el-uso-obligatorio-de-la-codificacion-oms-para-las-solicitudes-de-autorizacion-de-medicamentos-por-procedimiento-centralizado/</a:t>
            </a:r>
            <a:endParaRPr lang="en-US" sz="2000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pic>
        <p:nvPicPr>
          <p:cNvPr id="1026" name="Picture 2" descr="Vectores de Recomendado, imágenes vectoriales | Depositphotos">
            <a:extLst>
              <a:ext uri="{FF2B5EF4-FFF2-40B4-BE49-F238E27FC236}">
                <a16:creationId xmlns:a16="http://schemas.microsoft.com/office/drawing/2014/main" id="{28251485-3A95-B382-F950-A06797760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656" y="3969765"/>
            <a:ext cx="1327356" cy="82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ligatorio Ilustraciones Stock, Vectores, Y Clipart – (13,830  Ilustraciones Stock)">
            <a:extLst>
              <a:ext uri="{FF2B5EF4-FFF2-40B4-BE49-F238E27FC236}">
                <a16:creationId xmlns:a16="http://schemas.microsoft.com/office/drawing/2014/main" id="{021754B0-EEB7-BC88-92FF-7638E7ED3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0860">
            <a:off x="10561136" y="1756669"/>
            <a:ext cx="1317552" cy="76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5757BF9-C056-030F-6E33-8A46F6954AF6}"/>
              </a:ext>
            </a:extLst>
          </p:cNvPr>
          <p:cNvSpPr txBox="1"/>
          <p:nvPr/>
        </p:nvSpPr>
        <p:spPr>
          <a:xfrm>
            <a:off x="341833" y="3194310"/>
            <a:ext cx="11475054" cy="2872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spc="-5" dirty="0">
                <a:solidFill>
                  <a:srgbClr val="1B355D"/>
                </a:solidFill>
                <a:uFill>
                  <a:solidFill>
                    <a:srgbClr val="275B9B"/>
                  </a:solidFill>
                </a:uFill>
                <a:latin typeface="Montserrat" panose="00000500000000000000" pitchFamily="2" charset="0"/>
              </a:rPr>
              <a:t>NCAs (AEMPS) </a:t>
            </a:r>
            <a:r>
              <a:rPr lang="es-ES" sz="3200" kern="1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All non CAPs </a:t>
            </a:r>
            <a:r>
              <a:rPr lang="es-ES" sz="3200" b="1" spc="-5" dirty="0">
                <a:solidFill>
                  <a:srgbClr val="1B355D"/>
                </a:solidFill>
                <a:uFill>
                  <a:solidFill>
                    <a:srgbClr val="275B9B"/>
                  </a:solidFill>
                </a:uFill>
                <a:latin typeface="Montserrat" panose="00000500000000000000" pitchFamily="2" charset="0"/>
              </a:rPr>
              <a:t>in e-AF</a:t>
            </a:r>
            <a:endParaRPr lang="es-ES" sz="20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342900" indent="-342900">
              <a:lnSpc>
                <a:spcPct val="150000"/>
              </a:lnSpc>
              <a:spcAft>
                <a:spcPts val="75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2060"/>
                </a:solidFill>
                <a:latin typeface="Montserrat" panose="00000500000000000000" pitchFamily="2" charset="0"/>
              </a:rPr>
              <a:t>13 de febrero de 2025: </a:t>
            </a:r>
            <a:r>
              <a:rPr lang="en-US" i="1" dirty="0">
                <a:solidFill>
                  <a:srgbClr val="002060"/>
                </a:solidFill>
                <a:latin typeface="Montserrat" panose="00000500000000000000" pitchFamily="2" charset="0"/>
              </a:rPr>
              <a:t>EMA: Production go-live for submissions of </a:t>
            </a:r>
            <a:r>
              <a:rPr lang="en-US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human variations web-based e-AFs for non-CAPs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s-ES" dirty="0">
                <a:solidFill>
                  <a:srgbClr val="002060"/>
                </a:solidFill>
                <a:latin typeface="Montserrat" panose="00000500000000000000" pitchFamily="2" charset="0"/>
              </a:rPr>
              <a:t>18 de marzo de 2025: La AEMPS informa sobre la </a:t>
            </a:r>
            <a:r>
              <a:rPr lang="es-E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obligatoriedad del uso de OMS </a:t>
            </a:r>
            <a:r>
              <a:rPr lang="es-ES" dirty="0">
                <a:solidFill>
                  <a:srgbClr val="002060"/>
                </a:solidFill>
                <a:latin typeface="Montserrat" panose="00000500000000000000" pitchFamily="2" charset="0"/>
              </a:rPr>
              <a:t>para las nuevas solicitudes de autorización de comercialización y variaciones de medicamentos registrados por </a:t>
            </a:r>
            <a:r>
              <a:rPr lang="es-E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procedimiento nacional</a:t>
            </a:r>
          </a:p>
          <a:p>
            <a:pPr>
              <a:spcBef>
                <a:spcPts val="600"/>
              </a:spcBef>
              <a:defRPr/>
            </a:pPr>
            <a:r>
              <a:rPr lang="es-ES" sz="1200" dirty="0">
                <a:solidFill>
                  <a:srgbClr val="002060"/>
                </a:solidFill>
                <a:latin typeface="Montserrat" panose="00000500000000000000" pitchFamily="2" charset="0"/>
                <a:hlinkClick r:id="rId5"/>
              </a:rPr>
              <a:t>https://www.aemps.gob.es/informa/la-aemps-informa-sobre-la-obligatoriedad-del-uso-de-oms-para-las-nuevas-solicitudes-de-autorizacion-de-comercializacion-y-variaciones-de-medicamentos-registrados-por-procedimiento-nacional/</a:t>
            </a:r>
            <a:endParaRPr lang="es-ES" sz="2000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BE64422-3DE2-88A8-33C7-CF8C55143635}"/>
              </a:ext>
            </a:extLst>
          </p:cNvPr>
          <p:cNvSpPr txBox="1"/>
          <p:nvPr/>
        </p:nvSpPr>
        <p:spPr>
          <a:xfrm>
            <a:off x="201053" y="153777"/>
            <a:ext cx="142834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1000" dirty="0">
                <a:solidFill>
                  <a:srgbClr val="002060"/>
                </a:solidFill>
                <a:latin typeface="Montserrat Black" pitchFamily="2" charset="77"/>
              </a:rPr>
              <a:t>ESTADO ACTUAL DE OMS EN LAS AGENCIAS REGULADORAS</a:t>
            </a:r>
          </a:p>
        </p:txBody>
      </p:sp>
    </p:spTree>
    <p:extLst>
      <p:ext uri="{BB962C8B-B14F-4D97-AF65-F5344CB8AC3E}">
        <p14:creationId xmlns:p14="http://schemas.microsoft.com/office/powerpoint/2010/main" val="252971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lamada ovalada 41">
            <a:extLst>
              <a:ext uri="{FF2B5EF4-FFF2-40B4-BE49-F238E27FC236}">
                <a16:creationId xmlns:a16="http://schemas.microsoft.com/office/drawing/2014/main" id="{D95420FB-84D4-2AF3-7196-D7589A60E7A9}"/>
              </a:ext>
            </a:extLst>
          </p:cNvPr>
          <p:cNvSpPr/>
          <p:nvPr/>
        </p:nvSpPr>
        <p:spPr>
          <a:xfrm rot="4270483">
            <a:off x="9165555" y="3026254"/>
            <a:ext cx="2968782" cy="2998267"/>
          </a:xfrm>
          <a:prstGeom prst="wedgeEllipseCallout">
            <a:avLst>
              <a:gd name="adj1" fmla="val -7062"/>
              <a:gd name="adj2" fmla="val 72596"/>
            </a:avLst>
          </a:prstGeom>
          <a:solidFill>
            <a:srgbClr val="C21F3C"/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6000" dirty="0">
              <a:solidFill>
                <a:srgbClr val="90BDD2"/>
              </a:solidFill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A2A43EA2-E19A-B6C5-C9AD-1FD7E1B3FB9E}"/>
              </a:ext>
            </a:extLst>
          </p:cNvPr>
          <p:cNvSpPr txBox="1"/>
          <p:nvPr/>
        </p:nvSpPr>
        <p:spPr>
          <a:xfrm>
            <a:off x="1346643" y="1149580"/>
            <a:ext cx="7051388" cy="287860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r>
              <a:rPr lang="es-ES" sz="1600" dirty="0">
                <a:solidFill>
                  <a:srgbClr val="002060"/>
                </a:solidFill>
                <a:latin typeface="Montserrat" panose="00000500000000000000" pitchFamily="2" charset="0"/>
              </a:rPr>
              <a:t>Revisión de Histórico medicamentos nacionales autorizados/ suspendidos</a:t>
            </a:r>
          </a:p>
          <a:p>
            <a:r>
              <a:rPr lang="es-ES" sz="1600" dirty="0">
                <a:solidFill>
                  <a:srgbClr val="002060"/>
                </a:solidFill>
                <a:latin typeface="Montserrat" panose="00000500000000000000" pitchFamily="2" charset="0"/>
              </a:rPr>
              <a:t>Resultados estadísticos del status en GEMED (con ORG ID / LOC ID o no) para:</a:t>
            </a:r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latin typeface="Montserrat" panose="00000500000000000000" pitchFamily="2" charset="0"/>
              </a:rPr>
              <a:t>TITULAR</a:t>
            </a:r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latin typeface="Montserrat" panose="00000500000000000000" pitchFamily="2" charset="0"/>
              </a:rPr>
              <a:t>REPRESENTANTE LOCAL</a:t>
            </a:r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latin typeface="Montserrat" panose="00000500000000000000" pitchFamily="2" charset="0"/>
              </a:rPr>
              <a:t>LIBERADOR</a:t>
            </a:r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latin typeface="Montserrat" panose="00000500000000000000" pitchFamily="2" charset="0"/>
              </a:rPr>
              <a:t>CONTROL</a:t>
            </a:r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latin typeface="Montserrat" panose="00000500000000000000" pitchFamily="2" charset="0"/>
              </a:rPr>
              <a:t>FABRICACION PRODUCTO TERMINADO</a:t>
            </a:r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latin typeface="Montserrat" panose="00000500000000000000" pitchFamily="2" charset="0"/>
              </a:rPr>
              <a:t>HOLDERS de s.a. </a:t>
            </a:r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2060"/>
                </a:solidFill>
                <a:latin typeface="Montserrat" panose="00000500000000000000" pitchFamily="2" charset="0"/>
              </a:rPr>
              <a:t>FABRICANTES de s.a. (con CEP, Con ASMF,..)</a:t>
            </a:r>
          </a:p>
          <a:p>
            <a:pPr>
              <a:lnSpc>
                <a:spcPct val="120000"/>
              </a:lnSpc>
            </a:pPr>
            <a:endParaRPr lang="en-US" sz="1000" dirty="0">
              <a:solidFill>
                <a:srgbClr val="1B355D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cxnSp>
        <p:nvCxnSpPr>
          <p:cNvPr id="3" name="Straight Connector 11">
            <a:extLst>
              <a:ext uri="{FF2B5EF4-FFF2-40B4-BE49-F238E27FC236}">
                <a16:creationId xmlns:a16="http://schemas.microsoft.com/office/drawing/2014/main" id="{5AB98CAE-2C93-7D62-CA00-56E51F069F6B}"/>
              </a:ext>
            </a:extLst>
          </p:cNvPr>
          <p:cNvCxnSpPr>
            <a:cxnSpLocks/>
          </p:cNvCxnSpPr>
          <p:nvPr/>
        </p:nvCxnSpPr>
        <p:spPr>
          <a:xfrm>
            <a:off x="1346643" y="1038340"/>
            <a:ext cx="7574411" cy="0"/>
          </a:xfrm>
          <a:prstGeom prst="line">
            <a:avLst/>
          </a:prstGeom>
          <a:ln w="25400">
            <a:solidFill>
              <a:srgbClr val="C21F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9">
            <a:extLst>
              <a:ext uri="{FF2B5EF4-FFF2-40B4-BE49-F238E27FC236}">
                <a16:creationId xmlns:a16="http://schemas.microsoft.com/office/drawing/2014/main" id="{001FF5F3-A6FC-1100-BBD7-2D1B4CCB90C2}"/>
              </a:ext>
            </a:extLst>
          </p:cNvPr>
          <p:cNvSpPr txBox="1"/>
          <p:nvPr/>
        </p:nvSpPr>
        <p:spPr>
          <a:xfrm>
            <a:off x="1329036" y="572598"/>
            <a:ext cx="782523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s-ES" sz="3000" b="1" kern="1000" dirty="0">
                <a:solidFill>
                  <a:srgbClr val="002060"/>
                </a:solidFill>
                <a:latin typeface="Montserrat Black" pitchFamily="2" charset="77"/>
              </a:rPr>
              <a:t>Acciones retrospectivas para AC (PN)</a:t>
            </a:r>
            <a:endParaRPr lang="en-US" sz="3000" b="1" kern="1000" dirty="0">
              <a:solidFill>
                <a:srgbClr val="002060"/>
              </a:solidFill>
              <a:latin typeface="Montserrat Black" pitchFamily="2" charset="77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101F0B68-9789-6F0F-D78C-0D7D1AA55EE0}"/>
              </a:ext>
            </a:extLst>
          </p:cNvPr>
          <p:cNvCxnSpPr>
            <a:cxnSpLocks/>
          </p:cNvCxnSpPr>
          <p:nvPr/>
        </p:nvCxnSpPr>
        <p:spPr>
          <a:xfrm>
            <a:off x="701446" y="883224"/>
            <a:ext cx="0" cy="5370431"/>
          </a:xfrm>
          <a:prstGeom prst="line">
            <a:avLst/>
          </a:prstGeom>
          <a:ln w="57150">
            <a:solidFill>
              <a:srgbClr val="1935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4EBB6103-AA59-4077-A389-B5C0111A7813}"/>
              </a:ext>
            </a:extLst>
          </p:cNvPr>
          <p:cNvSpPr/>
          <p:nvPr/>
        </p:nvSpPr>
        <p:spPr>
          <a:xfrm>
            <a:off x="600700" y="2064683"/>
            <a:ext cx="201478" cy="201478"/>
          </a:xfrm>
          <a:prstGeom prst="ellipse">
            <a:avLst/>
          </a:prstGeom>
          <a:solidFill>
            <a:srgbClr val="193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B65BFC6-868A-257D-21DB-66B5D68917C4}"/>
              </a:ext>
            </a:extLst>
          </p:cNvPr>
          <p:cNvSpPr/>
          <p:nvPr/>
        </p:nvSpPr>
        <p:spPr>
          <a:xfrm>
            <a:off x="600707" y="5773298"/>
            <a:ext cx="201478" cy="201478"/>
          </a:xfrm>
          <a:prstGeom prst="ellipse">
            <a:avLst/>
          </a:prstGeom>
          <a:solidFill>
            <a:srgbClr val="193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05E68BE-87F0-9DE7-E740-83D415F86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92" y="441486"/>
            <a:ext cx="1074495" cy="10744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54454E7-AA81-33C6-824C-E52564238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52" y="4176848"/>
            <a:ext cx="1166374" cy="1166374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41464D08-992C-A295-9408-85C6C035BE14}"/>
              </a:ext>
            </a:extLst>
          </p:cNvPr>
          <p:cNvSpPr txBox="1"/>
          <p:nvPr/>
        </p:nvSpPr>
        <p:spPr>
          <a:xfrm>
            <a:off x="1370269" y="4775502"/>
            <a:ext cx="5729174" cy="1079013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Montserrat" panose="00000500000000000000" pitchFamily="2" charset="0"/>
              </a:rPr>
              <a:t>Solicitudes de Nuevos registros (PN)</a:t>
            </a:r>
          </a:p>
          <a:p>
            <a:pPr marL="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Montserrat" panose="00000500000000000000" pitchFamily="2" charset="0"/>
              </a:rPr>
              <a:t>Variaciones de la AC (PN)</a:t>
            </a:r>
          </a:p>
          <a:p>
            <a:pPr marL="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Montserrat" panose="00000500000000000000" pitchFamily="2" charset="0"/>
              </a:rPr>
              <a:t>Otras actividades (PN)</a:t>
            </a:r>
          </a:p>
        </p:txBody>
      </p:sp>
      <p:sp>
        <p:nvSpPr>
          <p:cNvPr id="13" name="Llamada ovalada 41">
            <a:extLst>
              <a:ext uri="{FF2B5EF4-FFF2-40B4-BE49-F238E27FC236}">
                <a16:creationId xmlns:a16="http://schemas.microsoft.com/office/drawing/2014/main" id="{92B283E5-87A0-9AE0-8871-FE1C1571FAF9}"/>
              </a:ext>
            </a:extLst>
          </p:cNvPr>
          <p:cNvSpPr/>
          <p:nvPr/>
        </p:nvSpPr>
        <p:spPr>
          <a:xfrm rot="4270483">
            <a:off x="9165555" y="-29516"/>
            <a:ext cx="2968782" cy="2998267"/>
          </a:xfrm>
          <a:prstGeom prst="wedgeEllipseCallout">
            <a:avLst>
              <a:gd name="adj1" fmla="val -3972"/>
              <a:gd name="adj2" fmla="val 68932"/>
            </a:avLst>
          </a:prstGeom>
          <a:solidFill>
            <a:srgbClr val="C21F3C"/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6000" dirty="0">
              <a:solidFill>
                <a:srgbClr val="90BDD2"/>
              </a:solidFill>
            </a:endParaRPr>
          </a:p>
        </p:txBody>
      </p:sp>
      <p:sp>
        <p:nvSpPr>
          <p:cNvPr id="14" name="34 CuadroTexto">
            <a:extLst>
              <a:ext uri="{FF2B5EF4-FFF2-40B4-BE49-F238E27FC236}">
                <a16:creationId xmlns:a16="http://schemas.microsoft.com/office/drawing/2014/main" id="{C701846C-6030-8EA5-B632-2F015E5E0B5C}"/>
              </a:ext>
            </a:extLst>
          </p:cNvPr>
          <p:cNvSpPr txBox="1"/>
          <p:nvPr/>
        </p:nvSpPr>
        <p:spPr>
          <a:xfrm>
            <a:off x="8994078" y="441486"/>
            <a:ext cx="3118503" cy="185963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Montserrat" panose="00000500000000000000" pitchFamily="2" charset="0"/>
              </a:rPr>
              <a:t>Revisión del status en GEMED </a:t>
            </a:r>
            <a:endParaRPr lang="es-ES" sz="16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es-ES" sz="1600" dirty="0">
                <a:solidFill>
                  <a:schemeClr val="bg1"/>
                </a:solidFill>
                <a:latin typeface="Montserrat" panose="00000500000000000000" pitchFamily="2" charset="0"/>
              </a:rPr>
              <a:t>(con ORG ID/LOC ID o no)</a:t>
            </a:r>
          </a:p>
        </p:txBody>
      </p:sp>
      <p:sp>
        <p:nvSpPr>
          <p:cNvPr id="16" name="34 CuadroTexto">
            <a:extLst>
              <a:ext uri="{FF2B5EF4-FFF2-40B4-BE49-F238E27FC236}">
                <a16:creationId xmlns:a16="http://schemas.microsoft.com/office/drawing/2014/main" id="{D3C0860C-D3E1-8D56-5FE4-5937D479B709}"/>
              </a:ext>
            </a:extLst>
          </p:cNvPr>
          <p:cNvSpPr txBox="1"/>
          <p:nvPr/>
        </p:nvSpPr>
        <p:spPr>
          <a:xfrm>
            <a:off x="9267922" y="3662392"/>
            <a:ext cx="2713339" cy="172599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Montserrat" panose="00000500000000000000" pitchFamily="2" charset="0"/>
              </a:rPr>
              <a:t>FLUJOS DE TRABAJO PROPUESTOS</a:t>
            </a:r>
            <a:endParaRPr lang="es-ES" sz="2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787C5C04-14CC-1A84-9CD9-574489CD6D09}"/>
              </a:ext>
            </a:extLst>
          </p:cNvPr>
          <p:cNvCxnSpPr>
            <a:cxnSpLocks/>
          </p:cNvCxnSpPr>
          <p:nvPr/>
        </p:nvCxnSpPr>
        <p:spPr>
          <a:xfrm>
            <a:off x="1323332" y="4636755"/>
            <a:ext cx="7574411" cy="0"/>
          </a:xfrm>
          <a:prstGeom prst="line">
            <a:avLst/>
          </a:prstGeom>
          <a:ln w="25400">
            <a:solidFill>
              <a:srgbClr val="C21F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9">
            <a:extLst>
              <a:ext uri="{FF2B5EF4-FFF2-40B4-BE49-F238E27FC236}">
                <a16:creationId xmlns:a16="http://schemas.microsoft.com/office/drawing/2014/main" id="{5153A3E5-F9E5-681E-14B7-3BDAB12DC32B}"/>
              </a:ext>
            </a:extLst>
          </p:cNvPr>
          <p:cNvSpPr txBox="1"/>
          <p:nvPr/>
        </p:nvSpPr>
        <p:spPr>
          <a:xfrm>
            <a:off x="1305725" y="4171013"/>
            <a:ext cx="782523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s-ES" sz="3000" b="1" kern="1000" dirty="0">
                <a:solidFill>
                  <a:srgbClr val="002060"/>
                </a:solidFill>
                <a:latin typeface="Montserrat Black" pitchFamily="2" charset="77"/>
              </a:rPr>
              <a:t>Acciones prospectivas para AC (PN)</a:t>
            </a:r>
            <a:endParaRPr lang="en-US" sz="3000" b="1" kern="1000" dirty="0">
              <a:solidFill>
                <a:srgbClr val="002060"/>
              </a:solidFill>
              <a:latin typeface="Montserrat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3679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7" grpId="0" animBg="1"/>
      <p:bldP spid="10" grpId="0"/>
      <p:bldP spid="16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92">
            <a:extLst>
              <a:ext uri="{FF2B5EF4-FFF2-40B4-BE49-F238E27FC236}">
                <a16:creationId xmlns:a16="http://schemas.microsoft.com/office/drawing/2014/main" id="{5FFA3900-DCFC-4AE3-D782-43B78AEDA0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974365" y="2079499"/>
            <a:ext cx="4364770" cy="3139116"/>
          </a:xfrm>
          <a:prstGeom prst="rect">
            <a:avLst/>
          </a:prstGeom>
        </p:spPr>
      </p:pic>
      <p:pic>
        <p:nvPicPr>
          <p:cNvPr id="10" name="Picture 509">
            <a:extLst>
              <a:ext uri="{FF2B5EF4-FFF2-40B4-BE49-F238E27FC236}">
                <a16:creationId xmlns:a16="http://schemas.microsoft.com/office/drawing/2014/main" id="{8886FDD1-FF9C-FC4F-124A-494230DB9B3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85692" y="2002924"/>
            <a:ext cx="4203179" cy="313911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08342BB-AA45-2069-258A-7F812EB73DC2}"/>
              </a:ext>
            </a:extLst>
          </p:cNvPr>
          <p:cNvSpPr txBox="1"/>
          <p:nvPr/>
        </p:nvSpPr>
        <p:spPr>
          <a:xfrm>
            <a:off x="453220" y="3059668"/>
            <a:ext cx="153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i="0" u="none" strike="noStrike" baseline="0" dirty="0">
                <a:solidFill>
                  <a:srgbClr val="C00000"/>
                </a:solidFill>
                <a:latin typeface="Montserrat" panose="00000500000000000000" pitchFamily="2" charset="0"/>
              </a:rPr>
              <a:t>Titulares</a:t>
            </a:r>
            <a:endParaRPr lang="es-ES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EEBF3E6-7E2E-131C-9112-C0C52A05724F}"/>
              </a:ext>
            </a:extLst>
          </p:cNvPr>
          <p:cNvSpPr txBox="1"/>
          <p:nvPr/>
        </p:nvSpPr>
        <p:spPr>
          <a:xfrm>
            <a:off x="9998975" y="3078673"/>
            <a:ext cx="2193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i="0" u="none" strike="noStrike" baseline="0" dirty="0">
                <a:solidFill>
                  <a:srgbClr val="C00000"/>
                </a:solidFill>
                <a:latin typeface="Montserrat" panose="00000500000000000000" pitchFamily="2" charset="0"/>
              </a:rPr>
              <a:t>Representantes </a:t>
            </a:r>
          </a:p>
          <a:p>
            <a:r>
              <a:rPr lang="es-ES" b="1" i="0" u="none" strike="noStrike" baseline="0" dirty="0">
                <a:solidFill>
                  <a:srgbClr val="C00000"/>
                </a:solidFill>
                <a:latin typeface="Montserrat" panose="00000500000000000000" pitchFamily="2" charset="0"/>
              </a:rPr>
              <a:t>locales</a:t>
            </a:r>
            <a:endParaRPr lang="es-ES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954B6016-0DFD-7536-2331-2F9CCA3ED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982996"/>
              </p:ext>
            </p:extLst>
          </p:nvPr>
        </p:nvGraphicFramePr>
        <p:xfrm>
          <a:off x="1221997" y="5350041"/>
          <a:ext cx="3195890" cy="638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0339">
                  <a:extLst>
                    <a:ext uri="{9D8B030D-6E8A-4147-A177-3AD203B41FA5}">
                      <a16:colId xmlns:a16="http://schemas.microsoft.com/office/drawing/2014/main" val="4110866044"/>
                    </a:ext>
                  </a:extLst>
                </a:gridCol>
                <a:gridCol w="1385551">
                  <a:extLst>
                    <a:ext uri="{9D8B030D-6E8A-4147-A177-3AD203B41FA5}">
                      <a16:colId xmlns:a16="http://schemas.microsoft.com/office/drawing/2014/main" val="3722269563"/>
                    </a:ext>
                  </a:extLst>
                </a:gridCol>
              </a:tblGrid>
              <a:tr h="199214">
                <a:tc>
                  <a:txBody>
                    <a:bodyPr/>
                    <a:lstStyle/>
                    <a:p>
                      <a:pPr marL="6350" marR="33020" indent="-6350" algn="ctr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Tipo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tc>
                  <a:txBody>
                    <a:bodyPr/>
                    <a:lstStyle/>
                    <a:p>
                      <a:pPr marL="635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Empresas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extLst>
                  <a:ext uri="{0D108BD9-81ED-4DB2-BD59-A6C34878D82A}">
                    <a16:rowId xmlns:a16="http://schemas.microsoft.com/office/drawing/2014/main" val="368766682"/>
                  </a:ext>
                </a:extLst>
              </a:tr>
              <a:tr h="219590">
                <a:tc>
                  <a:txBody>
                    <a:bodyPr/>
                    <a:lstStyle/>
                    <a:p>
                      <a:pPr marL="254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Con LOC SPOR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tc>
                  <a:txBody>
                    <a:bodyPr/>
                    <a:lstStyle/>
                    <a:p>
                      <a:pPr marL="635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8802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extLst>
                  <a:ext uri="{0D108BD9-81ED-4DB2-BD59-A6C34878D82A}">
                    <a16:rowId xmlns:a16="http://schemas.microsoft.com/office/drawing/2014/main" val="1893313173"/>
                  </a:ext>
                </a:extLst>
              </a:tr>
              <a:tr h="219401">
                <a:tc>
                  <a:txBody>
                    <a:bodyPr/>
                    <a:lstStyle/>
                    <a:p>
                      <a:pPr marL="254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Sin LOC SPOR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tc>
                  <a:txBody>
                    <a:bodyPr/>
                    <a:lstStyle/>
                    <a:p>
                      <a:pPr marL="635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500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extLst>
                  <a:ext uri="{0D108BD9-81ED-4DB2-BD59-A6C34878D82A}">
                    <a16:rowId xmlns:a16="http://schemas.microsoft.com/office/drawing/2014/main" val="3162581812"/>
                  </a:ext>
                </a:extLst>
              </a:tr>
            </a:tbl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B47C3F17-D749-1C9F-4298-4DEE80A55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895555"/>
              </p:ext>
            </p:extLst>
          </p:nvPr>
        </p:nvGraphicFramePr>
        <p:xfrm>
          <a:off x="6544841" y="5311687"/>
          <a:ext cx="3223818" cy="638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8056">
                  <a:extLst>
                    <a:ext uri="{9D8B030D-6E8A-4147-A177-3AD203B41FA5}">
                      <a16:colId xmlns:a16="http://schemas.microsoft.com/office/drawing/2014/main" val="455349985"/>
                    </a:ext>
                  </a:extLst>
                </a:gridCol>
                <a:gridCol w="1445762">
                  <a:extLst>
                    <a:ext uri="{9D8B030D-6E8A-4147-A177-3AD203B41FA5}">
                      <a16:colId xmlns:a16="http://schemas.microsoft.com/office/drawing/2014/main" val="3096040014"/>
                    </a:ext>
                  </a:extLst>
                </a:gridCol>
              </a:tblGrid>
              <a:tr h="193741">
                <a:tc>
                  <a:txBody>
                    <a:bodyPr/>
                    <a:lstStyle/>
                    <a:p>
                      <a:pPr marL="6350" marR="33020" indent="-6350" algn="ctr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Tipo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4450" marB="0"/>
                </a:tc>
                <a:tc>
                  <a:txBody>
                    <a:bodyPr/>
                    <a:lstStyle/>
                    <a:p>
                      <a:pPr marL="635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Empresas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4450" marB="0"/>
                </a:tc>
                <a:extLst>
                  <a:ext uri="{0D108BD9-81ED-4DB2-BD59-A6C34878D82A}">
                    <a16:rowId xmlns:a16="http://schemas.microsoft.com/office/drawing/2014/main" val="2031944671"/>
                  </a:ext>
                </a:extLst>
              </a:tr>
              <a:tr h="230520">
                <a:tc>
                  <a:txBody>
                    <a:bodyPr/>
                    <a:lstStyle/>
                    <a:p>
                      <a:pPr marL="254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Con LOC SPOR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4450" marB="0"/>
                </a:tc>
                <a:tc>
                  <a:txBody>
                    <a:bodyPr/>
                    <a:lstStyle/>
                    <a:p>
                      <a:pPr marL="635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8741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4450" marB="0"/>
                </a:tc>
                <a:extLst>
                  <a:ext uri="{0D108BD9-81ED-4DB2-BD59-A6C34878D82A}">
                    <a16:rowId xmlns:a16="http://schemas.microsoft.com/office/drawing/2014/main" val="1428735454"/>
                  </a:ext>
                </a:extLst>
              </a:tr>
              <a:tr h="213944">
                <a:tc>
                  <a:txBody>
                    <a:bodyPr/>
                    <a:lstStyle/>
                    <a:p>
                      <a:pPr marL="254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Sin LOC SPOR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4450" marB="0"/>
                </a:tc>
                <a:tc>
                  <a:txBody>
                    <a:bodyPr/>
                    <a:lstStyle/>
                    <a:p>
                      <a:pPr marL="635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561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4450" marB="0"/>
                </a:tc>
                <a:extLst>
                  <a:ext uri="{0D108BD9-81ED-4DB2-BD59-A6C34878D82A}">
                    <a16:rowId xmlns:a16="http://schemas.microsoft.com/office/drawing/2014/main" val="2208393254"/>
                  </a:ext>
                </a:extLst>
              </a:tr>
            </a:tbl>
          </a:graphicData>
        </a:graphic>
      </p:graphicFrame>
      <p:sp>
        <p:nvSpPr>
          <p:cNvPr id="5" name="TextBox 9">
            <a:extLst>
              <a:ext uri="{FF2B5EF4-FFF2-40B4-BE49-F238E27FC236}">
                <a16:creationId xmlns:a16="http://schemas.microsoft.com/office/drawing/2014/main" id="{CE3BC81A-42BD-DDE6-7F18-B416D809AB34}"/>
              </a:ext>
            </a:extLst>
          </p:cNvPr>
          <p:cNvSpPr txBox="1"/>
          <p:nvPr/>
        </p:nvSpPr>
        <p:spPr>
          <a:xfrm>
            <a:off x="383714" y="279634"/>
            <a:ext cx="11072561" cy="4464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600" b="1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Acciones retrospectivas para AC Nacionales</a:t>
            </a:r>
            <a:endParaRPr lang="en-US" sz="3600" b="1" dirty="0">
              <a:solidFill>
                <a:srgbClr val="1B355D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F5BF0B6-80C4-A4BF-7BA7-F91DDB0D29EF}"/>
              </a:ext>
            </a:extLst>
          </p:cNvPr>
          <p:cNvSpPr txBox="1"/>
          <p:nvPr/>
        </p:nvSpPr>
        <p:spPr>
          <a:xfrm>
            <a:off x="383714" y="718164"/>
            <a:ext cx="11314300" cy="1361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532765" indent="-6350">
              <a:lnSpc>
                <a:spcPct val="104000"/>
              </a:lnSpc>
              <a:spcAft>
                <a:spcPts val="115"/>
              </a:spcAft>
            </a:pPr>
            <a:r>
              <a:rPr lang="es-ES" sz="2400" b="1" i="0" u="none" strike="noStrike" baseline="0" dirty="0">
                <a:solidFill>
                  <a:srgbClr val="C00000"/>
                </a:solidFill>
                <a:latin typeface="Montserrat" panose="00000500000000000000" pitchFamily="2" charset="0"/>
              </a:rPr>
              <a:t>Titulares y Representantes locales</a:t>
            </a:r>
            <a:endParaRPr lang="es-ES" sz="2400" dirty="0">
              <a:solidFill>
                <a:srgbClr val="C00000"/>
              </a:solidFill>
              <a:latin typeface="Montserrat" panose="00000500000000000000" pitchFamily="2" charset="0"/>
            </a:endParaRPr>
          </a:p>
          <a:p>
            <a:pPr marL="342900" marR="598805" lvl="0" indent="-342900" algn="just" fontAlgn="base">
              <a:lnSpc>
                <a:spcPct val="107000"/>
              </a:lnSpc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Montserrat" panose="00000500000000000000" pitchFamily="2" charset="0"/>
              </a:rPr>
              <a:t>Datos de producción: </a:t>
            </a:r>
            <a:r>
              <a:rPr lang="es-ES" b="1" dirty="0">
                <a:solidFill>
                  <a:srgbClr val="002060"/>
                </a:solidFill>
                <a:latin typeface="Montserrat" panose="00000500000000000000" pitchFamily="2" charset="0"/>
              </a:rPr>
              <a:t>20 mar 2025  </a:t>
            </a:r>
          </a:p>
          <a:p>
            <a:pPr marL="342900" marR="598805" lvl="0" indent="-342900" algn="just" fontAlgn="base">
              <a:lnSpc>
                <a:spcPct val="107000"/>
              </a:lnSpc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Montserrat" panose="00000500000000000000" pitchFamily="2" charset="0"/>
              </a:rPr>
              <a:t>Histórico de medicamentos nacionales autorizados/suspendidos </a:t>
            </a:r>
          </a:p>
          <a:p>
            <a:pPr marL="342900" marR="598805" lvl="0" indent="-342900" algn="just" fontAlgn="base">
              <a:lnSpc>
                <a:spcPct val="107000"/>
              </a:lnSpc>
              <a:spcAft>
                <a:spcPts val="1235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9302</a:t>
            </a:r>
            <a:r>
              <a:rPr lang="es-ES" dirty="0">
                <a:solidFill>
                  <a:srgbClr val="002060"/>
                </a:solidFill>
                <a:latin typeface="Montserrat" panose="00000500000000000000" pitchFamily="2" charset="0"/>
              </a:rPr>
              <a:t> medicamentos nacionales </a:t>
            </a:r>
          </a:p>
        </p:txBody>
      </p:sp>
    </p:spTree>
    <p:extLst>
      <p:ext uri="{BB962C8B-B14F-4D97-AF65-F5344CB8AC3E}">
        <p14:creationId xmlns:p14="http://schemas.microsoft.com/office/powerpoint/2010/main" val="24518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0E6CBCC2-706A-583C-642F-FD175A76EEED}"/>
              </a:ext>
            </a:extLst>
          </p:cNvPr>
          <p:cNvSpPr txBox="1"/>
          <p:nvPr/>
        </p:nvSpPr>
        <p:spPr>
          <a:xfrm>
            <a:off x="383714" y="279634"/>
            <a:ext cx="11072561" cy="4464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600" b="1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Acciones retrospectivas para AC Nacionales</a:t>
            </a:r>
            <a:endParaRPr lang="en-US" sz="3600" b="1" dirty="0">
              <a:solidFill>
                <a:srgbClr val="1B355D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D4F4353-8C56-8BE9-72D4-49BA16224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661554"/>
              </p:ext>
            </p:extLst>
          </p:nvPr>
        </p:nvGraphicFramePr>
        <p:xfrm>
          <a:off x="666913" y="5145037"/>
          <a:ext cx="3195889" cy="6308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1486">
                  <a:extLst>
                    <a:ext uri="{9D8B030D-6E8A-4147-A177-3AD203B41FA5}">
                      <a16:colId xmlns:a16="http://schemas.microsoft.com/office/drawing/2014/main" val="3938738135"/>
                    </a:ext>
                  </a:extLst>
                </a:gridCol>
                <a:gridCol w="1424403">
                  <a:extLst>
                    <a:ext uri="{9D8B030D-6E8A-4147-A177-3AD203B41FA5}">
                      <a16:colId xmlns:a16="http://schemas.microsoft.com/office/drawing/2014/main" val="2822175091"/>
                    </a:ext>
                  </a:extLst>
                </a:gridCol>
              </a:tblGrid>
              <a:tr h="205326">
                <a:tc>
                  <a:txBody>
                    <a:bodyPr/>
                    <a:lstStyle/>
                    <a:p>
                      <a:pPr marL="6350" marR="33020" indent="-6350" algn="ctr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Tipo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tc>
                  <a:txBody>
                    <a:bodyPr/>
                    <a:lstStyle/>
                    <a:p>
                      <a:pPr marL="635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Empresas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extLst>
                  <a:ext uri="{0D108BD9-81ED-4DB2-BD59-A6C34878D82A}">
                    <a16:rowId xmlns:a16="http://schemas.microsoft.com/office/drawing/2014/main" val="2436155466"/>
                  </a:ext>
                </a:extLst>
              </a:tr>
              <a:tr h="201730">
                <a:tc>
                  <a:txBody>
                    <a:bodyPr/>
                    <a:lstStyle/>
                    <a:p>
                      <a:pPr marL="254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Con LOC SPOR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tc>
                  <a:txBody>
                    <a:bodyPr/>
                    <a:lstStyle/>
                    <a:p>
                      <a:pPr marL="635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17447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extLst>
                  <a:ext uri="{0D108BD9-81ED-4DB2-BD59-A6C34878D82A}">
                    <a16:rowId xmlns:a16="http://schemas.microsoft.com/office/drawing/2014/main" val="676294266"/>
                  </a:ext>
                </a:extLst>
              </a:tr>
              <a:tr h="223747">
                <a:tc>
                  <a:txBody>
                    <a:bodyPr/>
                    <a:lstStyle/>
                    <a:p>
                      <a:pPr marL="254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SIN LOC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tc>
                  <a:txBody>
                    <a:bodyPr/>
                    <a:lstStyle/>
                    <a:p>
                      <a:pPr marL="635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1794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extLst>
                  <a:ext uri="{0D108BD9-81ED-4DB2-BD59-A6C34878D82A}">
                    <a16:rowId xmlns:a16="http://schemas.microsoft.com/office/drawing/2014/main" val="2035120038"/>
                  </a:ext>
                </a:extLst>
              </a:tr>
            </a:tbl>
          </a:graphicData>
        </a:graphic>
      </p:graphicFrame>
      <p:pic>
        <p:nvPicPr>
          <p:cNvPr id="9" name="Picture 848">
            <a:extLst>
              <a:ext uri="{FF2B5EF4-FFF2-40B4-BE49-F238E27FC236}">
                <a16:creationId xmlns:a16="http://schemas.microsoft.com/office/drawing/2014/main" id="{299E5FFF-19D1-77FD-4B8A-6D137D31FB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8574" y="1884295"/>
            <a:ext cx="3657600" cy="2745570"/>
          </a:xfrm>
          <a:prstGeom prst="rect">
            <a:avLst/>
          </a:prstGeom>
        </p:spPr>
      </p:pic>
      <p:pic>
        <p:nvPicPr>
          <p:cNvPr id="10" name="Picture 684">
            <a:extLst>
              <a:ext uri="{FF2B5EF4-FFF2-40B4-BE49-F238E27FC236}">
                <a16:creationId xmlns:a16="http://schemas.microsoft.com/office/drawing/2014/main" id="{BC33AE8E-554E-AB29-FE11-050C8A4F4CC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862802" y="1884295"/>
            <a:ext cx="3758621" cy="2883208"/>
          </a:xfrm>
          <a:prstGeom prst="rect">
            <a:avLst/>
          </a:prstGeom>
        </p:spPr>
      </p:pic>
      <p:pic>
        <p:nvPicPr>
          <p:cNvPr id="11" name="Picture 767">
            <a:extLst>
              <a:ext uri="{FF2B5EF4-FFF2-40B4-BE49-F238E27FC236}">
                <a16:creationId xmlns:a16="http://schemas.microsoft.com/office/drawing/2014/main" id="{D8AA1820-14AC-5CE6-C0D2-7CAC30BFEF1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904488" y="1953115"/>
            <a:ext cx="3836275" cy="2883208"/>
          </a:xfrm>
          <a:prstGeom prst="rect">
            <a:avLst/>
          </a:prstGeom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4674F241-3CCD-3864-C6FF-58EB014389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084758"/>
              </p:ext>
            </p:extLst>
          </p:nvPr>
        </p:nvGraphicFramePr>
        <p:xfrm>
          <a:off x="4498055" y="5140187"/>
          <a:ext cx="3195889" cy="6593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1997">
                  <a:extLst>
                    <a:ext uri="{9D8B030D-6E8A-4147-A177-3AD203B41FA5}">
                      <a16:colId xmlns:a16="http://schemas.microsoft.com/office/drawing/2014/main" val="3670387266"/>
                    </a:ext>
                  </a:extLst>
                </a:gridCol>
                <a:gridCol w="1413892">
                  <a:extLst>
                    <a:ext uri="{9D8B030D-6E8A-4147-A177-3AD203B41FA5}">
                      <a16:colId xmlns:a16="http://schemas.microsoft.com/office/drawing/2014/main" val="898448966"/>
                    </a:ext>
                  </a:extLst>
                </a:gridCol>
              </a:tblGrid>
              <a:tr h="201866">
                <a:tc>
                  <a:txBody>
                    <a:bodyPr/>
                    <a:lstStyle/>
                    <a:p>
                      <a:pPr marL="6350" marR="33020" indent="-6350" algn="ctr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Tipo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tc>
                  <a:txBody>
                    <a:bodyPr/>
                    <a:lstStyle/>
                    <a:p>
                      <a:pPr marL="635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Empresas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extLst>
                  <a:ext uri="{0D108BD9-81ED-4DB2-BD59-A6C34878D82A}">
                    <a16:rowId xmlns:a16="http://schemas.microsoft.com/office/drawing/2014/main" val="3096947968"/>
                  </a:ext>
                </a:extLst>
              </a:tr>
              <a:tr h="237552">
                <a:tc>
                  <a:txBody>
                    <a:bodyPr/>
                    <a:lstStyle/>
                    <a:p>
                      <a:pPr marL="254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Con LOC SPOR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tc>
                  <a:txBody>
                    <a:bodyPr/>
                    <a:lstStyle/>
                    <a:p>
                      <a:pPr marL="635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14158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extLst>
                  <a:ext uri="{0D108BD9-81ED-4DB2-BD59-A6C34878D82A}">
                    <a16:rowId xmlns:a16="http://schemas.microsoft.com/office/drawing/2014/main" val="792722688"/>
                  </a:ext>
                </a:extLst>
              </a:tr>
              <a:tr h="219975">
                <a:tc>
                  <a:txBody>
                    <a:bodyPr/>
                    <a:lstStyle/>
                    <a:p>
                      <a:pPr marL="254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Sin LOC SPOR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tc>
                  <a:txBody>
                    <a:bodyPr/>
                    <a:lstStyle/>
                    <a:p>
                      <a:pPr marL="635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1118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extLst>
                  <a:ext uri="{0D108BD9-81ED-4DB2-BD59-A6C34878D82A}">
                    <a16:rowId xmlns:a16="http://schemas.microsoft.com/office/drawing/2014/main" val="744865145"/>
                  </a:ext>
                </a:extLst>
              </a:tr>
            </a:tbl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480D4051-1BB7-4699-47B7-45964F997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43942"/>
              </p:ext>
            </p:extLst>
          </p:nvPr>
        </p:nvGraphicFramePr>
        <p:xfrm>
          <a:off x="8403271" y="5145037"/>
          <a:ext cx="3195889" cy="6192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1253">
                  <a:extLst>
                    <a:ext uri="{9D8B030D-6E8A-4147-A177-3AD203B41FA5}">
                      <a16:colId xmlns:a16="http://schemas.microsoft.com/office/drawing/2014/main" val="2556342954"/>
                    </a:ext>
                  </a:extLst>
                </a:gridCol>
                <a:gridCol w="1414636">
                  <a:extLst>
                    <a:ext uri="{9D8B030D-6E8A-4147-A177-3AD203B41FA5}">
                      <a16:colId xmlns:a16="http://schemas.microsoft.com/office/drawing/2014/main" val="3835975422"/>
                    </a:ext>
                  </a:extLst>
                </a:gridCol>
              </a:tblGrid>
              <a:tr h="201830">
                <a:tc>
                  <a:txBody>
                    <a:bodyPr/>
                    <a:lstStyle/>
                    <a:p>
                      <a:pPr marL="6350" marR="33020" indent="-6350" algn="ctr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Tipo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tc>
                  <a:txBody>
                    <a:bodyPr/>
                    <a:lstStyle/>
                    <a:p>
                      <a:pPr marL="635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Empresas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extLst>
                  <a:ext uri="{0D108BD9-81ED-4DB2-BD59-A6C34878D82A}">
                    <a16:rowId xmlns:a16="http://schemas.microsoft.com/office/drawing/2014/main" val="1657186629"/>
                  </a:ext>
                </a:extLst>
              </a:tr>
              <a:tr h="236977">
                <a:tc>
                  <a:txBody>
                    <a:bodyPr/>
                    <a:lstStyle/>
                    <a:p>
                      <a:pPr marL="254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Con LOC SPOR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tc>
                  <a:txBody>
                    <a:bodyPr/>
                    <a:lstStyle/>
                    <a:p>
                      <a:pPr marL="635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14603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extLst>
                  <a:ext uri="{0D108BD9-81ED-4DB2-BD59-A6C34878D82A}">
                    <a16:rowId xmlns:a16="http://schemas.microsoft.com/office/drawing/2014/main" val="1812479630"/>
                  </a:ext>
                </a:extLst>
              </a:tr>
              <a:tr h="180424">
                <a:tc>
                  <a:txBody>
                    <a:bodyPr/>
                    <a:lstStyle/>
                    <a:p>
                      <a:pPr marL="254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Sin LOC SPOR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tc>
                  <a:txBody>
                    <a:bodyPr/>
                    <a:lstStyle/>
                    <a:p>
                      <a:pPr marL="635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2726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extLst>
                  <a:ext uri="{0D108BD9-81ED-4DB2-BD59-A6C34878D82A}">
                    <a16:rowId xmlns:a16="http://schemas.microsoft.com/office/drawing/2014/main" val="1036928767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8B6082FD-CE97-4B72-86E3-C2C7CB7817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92680"/>
              </p:ext>
            </p:extLst>
          </p:nvPr>
        </p:nvGraphicFramePr>
        <p:xfrm>
          <a:off x="383714" y="723198"/>
          <a:ext cx="11025933" cy="1166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5879">
                  <a:extLst>
                    <a:ext uri="{9D8B030D-6E8A-4147-A177-3AD203B41FA5}">
                      <a16:colId xmlns:a16="http://schemas.microsoft.com/office/drawing/2014/main" val="2907728641"/>
                    </a:ext>
                  </a:extLst>
                </a:gridCol>
                <a:gridCol w="3670027">
                  <a:extLst>
                    <a:ext uri="{9D8B030D-6E8A-4147-A177-3AD203B41FA5}">
                      <a16:colId xmlns:a16="http://schemas.microsoft.com/office/drawing/2014/main" val="3304136819"/>
                    </a:ext>
                  </a:extLst>
                </a:gridCol>
                <a:gridCol w="3670027">
                  <a:extLst>
                    <a:ext uri="{9D8B030D-6E8A-4147-A177-3AD203B41FA5}">
                      <a16:colId xmlns:a16="http://schemas.microsoft.com/office/drawing/2014/main" val="3277684541"/>
                    </a:ext>
                  </a:extLst>
                </a:gridCol>
              </a:tblGrid>
              <a:tr h="391415">
                <a:tc>
                  <a:txBody>
                    <a:bodyPr/>
                    <a:lstStyle/>
                    <a:p>
                      <a:pPr algn="ctr"/>
                      <a:r>
                        <a:rPr lang="es-ES" sz="1800" b="1" i="0" u="none" strike="noStrike" baseline="0" dirty="0">
                          <a:solidFill>
                            <a:srgbClr val="C00000"/>
                          </a:solidFill>
                          <a:latin typeface="Montserrat" panose="00000500000000000000" pitchFamily="2" charset="0"/>
                        </a:rPr>
                        <a:t>Fabricante del p. </a:t>
                      </a:r>
                      <a:r>
                        <a:rPr lang="es-ES" sz="1800" b="1" dirty="0">
                          <a:solidFill>
                            <a:srgbClr val="C00000"/>
                          </a:solidFill>
                          <a:latin typeface="Montserrat" panose="00000500000000000000" pitchFamily="2" charset="0"/>
                        </a:rPr>
                        <a:t>terminado</a:t>
                      </a:r>
                      <a:endParaRPr lang="es-E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rgbClr val="C00000"/>
                          </a:solidFill>
                          <a:latin typeface="Montserrat" panose="00000500000000000000" pitchFamily="2" charset="0"/>
                        </a:rPr>
                        <a:t>Liberador del lote </a:t>
                      </a:r>
                      <a:endParaRPr lang="es-E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rgbClr val="C00000"/>
                          </a:solidFill>
                          <a:latin typeface="Montserrat" panose="00000500000000000000" pitchFamily="2" charset="0"/>
                        </a:rPr>
                        <a:t>Control de lote </a:t>
                      </a:r>
                      <a:endParaRPr lang="es-E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554350"/>
                  </a:ext>
                </a:extLst>
              </a:tr>
              <a:tr h="36068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>
                          <a:solidFill>
                            <a:srgbClr val="002060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Datos de producción: </a:t>
                      </a:r>
                      <a:r>
                        <a:rPr lang="es-ES" sz="1800" b="1" kern="1200" dirty="0">
                          <a:solidFill>
                            <a:srgbClr val="002060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20 mar 2025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721386"/>
                  </a:ext>
                </a:extLst>
              </a:tr>
              <a:tr h="40899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800" b="1" kern="1200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19241 registros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kern="1200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15276 registros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es-ES" sz="1800" b="1" kern="1200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17329 registros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289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2873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209DA17B-CCE9-FF34-2551-F3B8DF31724F}"/>
              </a:ext>
            </a:extLst>
          </p:cNvPr>
          <p:cNvSpPr txBox="1"/>
          <p:nvPr/>
        </p:nvSpPr>
        <p:spPr>
          <a:xfrm>
            <a:off x="383714" y="279634"/>
            <a:ext cx="11072561" cy="4464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600" b="1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Acciones retrospectivas para AC Nacionales</a:t>
            </a:r>
            <a:endParaRPr lang="en-US" sz="3600" b="1" dirty="0">
              <a:solidFill>
                <a:srgbClr val="1B355D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04B2819-A3F1-D0A2-1B4E-EEEC4DC182F3}"/>
              </a:ext>
            </a:extLst>
          </p:cNvPr>
          <p:cNvSpPr txBox="1"/>
          <p:nvPr/>
        </p:nvSpPr>
        <p:spPr>
          <a:xfrm>
            <a:off x="383714" y="726103"/>
            <a:ext cx="11314300" cy="1064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532765" indent="-6350">
              <a:lnSpc>
                <a:spcPct val="104000"/>
              </a:lnSpc>
              <a:spcAft>
                <a:spcPts val="115"/>
              </a:spcAft>
            </a:pPr>
            <a:r>
              <a:rPr lang="es-ES" sz="2400" b="1" i="0" u="none" strike="noStrike" baseline="0" dirty="0">
                <a:solidFill>
                  <a:srgbClr val="C00000"/>
                </a:solidFill>
                <a:latin typeface="Montserrat" panose="00000500000000000000" pitchFamily="2" charset="0"/>
              </a:rPr>
              <a:t>Fabricante del principio activo</a:t>
            </a:r>
            <a:endParaRPr lang="es-ES" sz="2400" dirty="0">
              <a:solidFill>
                <a:srgbClr val="C00000"/>
              </a:solidFill>
              <a:latin typeface="Montserrat" panose="00000500000000000000" pitchFamily="2" charset="0"/>
            </a:endParaRPr>
          </a:p>
          <a:p>
            <a:pPr marL="342900" marR="598805" lvl="0" indent="-342900" algn="just" fontAlgn="base">
              <a:lnSpc>
                <a:spcPct val="107000"/>
              </a:lnSpc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Montserrat" panose="00000500000000000000" pitchFamily="2" charset="0"/>
              </a:rPr>
              <a:t>Datos de producción: </a:t>
            </a:r>
            <a:r>
              <a:rPr lang="es-ES" b="1" dirty="0">
                <a:solidFill>
                  <a:srgbClr val="002060"/>
                </a:solidFill>
                <a:latin typeface="Montserrat" panose="00000500000000000000" pitchFamily="2" charset="0"/>
              </a:rPr>
              <a:t>20 mar 2025  </a:t>
            </a:r>
          </a:p>
          <a:p>
            <a:pPr marR="598805" lvl="0" indent="-360363" fontAlgn="base">
              <a:lnSpc>
                <a:spcPct val="107000"/>
              </a:lnSpc>
              <a:spcAft>
                <a:spcPts val="1235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51020 registros</a:t>
            </a:r>
          </a:p>
        </p:txBody>
      </p:sp>
      <p:pic>
        <p:nvPicPr>
          <p:cNvPr id="4" name="Picture 1038">
            <a:extLst>
              <a:ext uri="{FF2B5EF4-FFF2-40B4-BE49-F238E27FC236}">
                <a16:creationId xmlns:a16="http://schemas.microsoft.com/office/drawing/2014/main" id="{69325E45-0D23-0CDB-E096-D7E60F1BEB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65771" y="2060235"/>
            <a:ext cx="4895529" cy="3828647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7FE71C0-C63C-B192-2C17-A72F7949C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455300"/>
              </p:ext>
            </p:extLst>
          </p:nvPr>
        </p:nvGraphicFramePr>
        <p:xfrm>
          <a:off x="6525911" y="3233791"/>
          <a:ext cx="3688686" cy="11824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3306">
                  <a:extLst>
                    <a:ext uri="{9D8B030D-6E8A-4147-A177-3AD203B41FA5}">
                      <a16:colId xmlns:a16="http://schemas.microsoft.com/office/drawing/2014/main" val="584414470"/>
                    </a:ext>
                  </a:extLst>
                </a:gridCol>
                <a:gridCol w="2075380">
                  <a:extLst>
                    <a:ext uri="{9D8B030D-6E8A-4147-A177-3AD203B41FA5}">
                      <a16:colId xmlns:a16="http://schemas.microsoft.com/office/drawing/2014/main" val="390603285"/>
                    </a:ext>
                  </a:extLst>
                </a:gridCol>
              </a:tblGrid>
              <a:tr h="286027">
                <a:tc>
                  <a:txBody>
                    <a:bodyPr/>
                    <a:lstStyle/>
                    <a:p>
                      <a:pPr marL="6350" marR="41275" indent="-6350" algn="ctr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Tipo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5958" marR="580" marT="24358" marB="0"/>
                </a:tc>
                <a:tc>
                  <a:txBody>
                    <a:bodyPr/>
                    <a:lstStyle/>
                    <a:p>
                      <a:pPr marL="635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Empresas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5958" marR="580" marT="24358" marB="0"/>
                </a:tc>
                <a:extLst>
                  <a:ext uri="{0D108BD9-81ED-4DB2-BD59-A6C34878D82A}">
                    <a16:rowId xmlns:a16="http://schemas.microsoft.com/office/drawing/2014/main" val="1341169737"/>
                  </a:ext>
                </a:extLst>
              </a:tr>
              <a:tr h="227682">
                <a:tc>
                  <a:txBody>
                    <a:bodyPr/>
                    <a:lstStyle/>
                    <a:p>
                      <a:pPr marL="635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Sin certificado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5958" marR="580" marT="24358" marB="0"/>
                </a:tc>
                <a:tc>
                  <a:txBody>
                    <a:bodyPr/>
                    <a:lstStyle/>
                    <a:p>
                      <a:pPr marL="635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21126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5958" marR="580" marT="24358" marB="0"/>
                </a:tc>
                <a:extLst>
                  <a:ext uri="{0D108BD9-81ED-4DB2-BD59-A6C34878D82A}">
                    <a16:rowId xmlns:a16="http://schemas.microsoft.com/office/drawing/2014/main" val="645135153"/>
                  </a:ext>
                </a:extLst>
              </a:tr>
              <a:tr h="258705">
                <a:tc>
                  <a:txBody>
                    <a:bodyPr/>
                    <a:lstStyle/>
                    <a:p>
                      <a:pPr marL="635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CEP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5958" marR="580" marT="24358" marB="0"/>
                </a:tc>
                <a:tc>
                  <a:txBody>
                    <a:bodyPr/>
                    <a:lstStyle/>
                    <a:p>
                      <a:pPr marL="635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23744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5958" marR="580" marT="24358" marB="0"/>
                </a:tc>
                <a:extLst>
                  <a:ext uri="{0D108BD9-81ED-4DB2-BD59-A6C34878D82A}">
                    <a16:rowId xmlns:a16="http://schemas.microsoft.com/office/drawing/2014/main" val="674775396"/>
                  </a:ext>
                </a:extLst>
              </a:tr>
              <a:tr h="246580">
                <a:tc>
                  <a:txBody>
                    <a:bodyPr/>
                    <a:lstStyle/>
                    <a:p>
                      <a:pPr marL="635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DMF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5958" marR="580" marT="24358" marB="0"/>
                </a:tc>
                <a:tc>
                  <a:txBody>
                    <a:bodyPr/>
                    <a:lstStyle/>
                    <a:p>
                      <a:pPr marL="635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6143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5958" marR="580" marT="24358" marB="0"/>
                </a:tc>
                <a:extLst>
                  <a:ext uri="{0D108BD9-81ED-4DB2-BD59-A6C34878D82A}">
                    <a16:rowId xmlns:a16="http://schemas.microsoft.com/office/drawing/2014/main" val="2094516831"/>
                  </a:ext>
                </a:extLst>
              </a:tr>
              <a:tr h="163457">
                <a:tc>
                  <a:txBody>
                    <a:bodyPr/>
                    <a:lstStyle/>
                    <a:p>
                      <a:pPr marL="635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VAMF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5958" marR="580" marT="24358" marB="0"/>
                </a:tc>
                <a:tc>
                  <a:txBody>
                    <a:bodyPr/>
                    <a:lstStyle/>
                    <a:p>
                      <a:pPr marL="635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7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5958" marR="580" marT="24358" marB="0"/>
                </a:tc>
                <a:extLst>
                  <a:ext uri="{0D108BD9-81ED-4DB2-BD59-A6C34878D82A}">
                    <a16:rowId xmlns:a16="http://schemas.microsoft.com/office/drawing/2014/main" val="3259676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6807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340F9-0311-FF79-804C-542D3316E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22">
            <a:extLst>
              <a:ext uri="{FF2B5EF4-FFF2-40B4-BE49-F238E27FC236}">
                <a16:creationId xmlns:a16="http://schemas.microsoft.com/office/drawing/2014/main" id="{E3CFBC43-1B82-ACB8-813B-9684347DB5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41961" y="1681655"/>
            <a:ext cx="4430249" cy="3563008"/>
          </a:xfrm>
          <a:prstGeom prst="rect">
            <a:avLst/>
          </a:prstGeom>
        </p:spPr>
      </p:pic>
      <p:pic>
        <p:nvPicPr>
          <p:cNvPr id="11" name="Picture 1206">
            <a:extLst>
              <a:ext uri="{FF2B5EF4-FFF2-40B4-BE49-F238E27FC236}">
                <a16:creationId xmlns:a16="http://schemas.microsoft.com/office/drawing/2014/main" id="{42DA6B7B-F8BA-6ECB-91CE-E9C5021F875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90850" y="1681654"/>
            <a:ext cx="4430249" cy="3643837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79A9839B-44DB-7403-0EAA-F30E3D7F5E9B}"/>
              </a:ext>
            </a:extLst>
          </p:cNvPr>
          <p:cNvSpPr txBox="1"/>
          <p:nvPr/>
        </p:nvSpPr>
        <p:spPr>
          <a:xfrm>
            <a:off x="383714" y="279634"/>
            <a:ext cx="11072561" cy="4464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600" b="1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Acciones retrospectivas para AC Nacionales</a:t>
            </a:r>
            <a:endParaRPr lang="en-US" sz="3600" b="1" dirty="0">
              <a:solidFill>
                <a:srgbClr val="1B355D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A87A10A-34E1-EA0A-E8CB-7D6AEA7C6F23}"/>
              </a:ext>
            </a:extLst>
          </p:cNvPr>
          <p:cNvSpPr txBox="1"/>
          <p:nvPr/>
        </p:nvSpPr>
        <p:spPr>
          <a:xfrm>
            <a:off x="383714" y="726103"/>
            <a:ext cx="11314300" cy="1064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532765" indent="-6350">
              <a:lnSpc>
                <a:spcPct val="104000"/>
              </a:lnSpc>
              <a:spcAft>
                <a:spcPts val="115"/>
              </a:spcAft>
            </a:pPr>
            <a:r>
              <a:rPr lang="es-ES" sz="2400" b="1" i="0" u="none" strike="noStrike" baseline="0" dirty="0">
                <a:solidFill>
                  <a:srgbClr val="C00000"/>
                </a:solidFill>
                <a:latin typeface="Montserrat" panose="00000500000000000000" pitchFamily="2" charset="0"/>
              </a:rPr>
              <a:t>Holders (ASMF) y Fabricantes del principio activo (ASMF): </a:t>
            </a:r>
            <a:endParaRPr lang="es-ES" sz="2400" dirty="0">
              <a:solidFill>
                <a:srgbClr val="C00000"/>
              </a:solidFill>
              <a:latin typeface="Montserrat" panose="00000500000000000000" pitchFamily="2" charset="0"/>
            </a:endParaRPr>
          </a:p>
          <a:p>
            <a:pPr marL="342900" marR="598805" lvl="0" indent="-342900" algn="just" fontAlgn="base">
              <a:lnSpc>
                <a:spcPct val="107000"/>
              </a:lnSpc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Montserrat" panose="00000500000000000000" pitchFamily="2" charset="0"/>
              </a:rPr>
              <a:t>Datos de producción: </a:t>
            </a:r>
            <a:r>
              <a:rPr lang="es-ES" b="1" dirty="0">
                <a:solidFill>
                  <a:srgbClr val="002060"/>
                </a:solidFill>
                <a:latin typeface="Montserrat" panose="00000500000000000000" pitchFamily="2" charset="0"/>
              </a:rPr>
              <a:t>20 mar 2025  </a:t>
            </a:r>
          </a:p>
          <a:p>
            <a:pPr marR="598805" indent="-360363" fontAlgn="base">
              <a:lnSpc>
                <a:spcPct val="107000"/>
              </a:lnSpc>
              <a:spcAft>
                <a:spcPts val="1235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6143 registros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86C3286-8E9B-109A-4399-B5ABB4B0C6F1}"/>
              </a:ext>
            </a:extLst>
          </p:cNvPr>
          <p:cNvSpPr txBox="1"/>
          <p:nvPr/>
        </p:nvSpPr>
        <p:spPr>
          <a:xfrm>
            <a:off x="209053" y="3380552"/>
            <a:ext cx="153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  <a:latin typeface="Montserrat" panose="00000500000000000000" pitchFamily="2" charset="0"/>
              </a:rPr>
              <a:t>Holders</a:t>
            </a:r>
            <a:endParaRPr lang="es-ES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398AEA-24CD-36A2-5125-DB66E7BA4112}"/>
              </a:ext>
            </a:extLst>
          </p:cNvPr>
          <p:cNvSpPr txBox="1"/>
          <p:nvPr/>
        </p:nvSpPr>
        <p:spPr>
          <a:xfrm>
            <a:off x="10258600" y="3380552"/>
            <a:ext cx="1724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  <a:latin typeface="Montserrat" panose="00000500000000000000" pitchFamily="2" charset="0"/>
              </a:rPr>
              <a:t>Fabricantes</a:t>
            </a:r>
            <a:endParaRPr lang="es-ES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4A061A3E-D75F-C954-4006-A89D2E8423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743920"/>
              </p:ext>
            </p:extLst>
          </p:nvPr>
        </p:nvGraphicFramePr>
        <p:xfrm>
          <a:off x="1438059" y="5277964"/>
          <a:ext cx="3195889" cy="6308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7596">
                  <a:extLst>
                    <a:ext uri="{9D8B030D-6E8A-4147-A177-3AD203B41FA5}">
                      <a16:colId xmlns:a16="http://schemas.microsoft.com/office/drawing/2014/main" val="1722175267"/>
                    </a:ext>
                  </a:extLst>
                </a:gridCol>
                <a:gridCol w="1428293">
                  <a:extLst>
                    <a:ext uri="{9D8B030D-6E8A-4147-A177-3AD203B41FA5}">
                      <a16:colId xmlns:a16="http://schemas.microsoft.com/office/drawing/2014/main" val="1422799461"/>
                    </a:ext>
                  </a:extLst>
                </a:gridCol>
              </a:tblGrid>
              <a:tr h="193270">
                <a:tc>
                  <a:txBody>
                    <a:bodyPr/>
                    <a:lstStyle/>
                    <a:p>
                      <a:pPr marL="6350" marR="33020" indent="-6350" algn="ctr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</a:rPr>
                        <a:t>Tipo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4450" marB="0"/>
                </a:tc>
                <a:tc>
                  <a:txBody>
                    <a:bodyPr/>
                    <a:lstStyle/>
                    <a:p>
                      <a:pPr marL="635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</a:rPr>
                        <a:t>Empresas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4450" marB="0"/>
                </a:tc>
                <a:extLst>
                  <a:ext uri="{0D108BD9-81ED-4DB2-BD59-A6C34878D82A}">
                    <a16:rowId xmlns:a16="http://schemas.microsoft.com/office/drawing/2014/main" val="2612127250"/>
                  </a:ext>
                </a:extLst>
              </a:tr>
              <a:tr h="226926">
                <a:tc>
                  <a:txBody>
                    <a:bodyPr/>
                    <a:lstStyle/>
                    <a:p>
                      <a:pPr marL="254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</a:rPr>
                        <a:t>Con LOC SPOR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4450" marB="0"/>
                </a:tc>
                <a:tc>
                  <a:txBody>
                    <a:bodyPr/>
                    <a:lstStyle/>
                    <a:p>
                      <a:pPr marL="635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</a:rPr>
                        <a:t>5154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4450" marB="0"/>
                </a:tc>
                <a:extLst>
                  <a:ext uri="{0D108BD9-81ED-4DB2-BD59-A6C34878D82A}">
                    <a16:rowId xmlns:a16="http://schemas.microsoft.com/office/drawing/2014/main" val="101898803"/>
                  </a:ext>
                </a:extLst>
              </a:tr>
              <a:tr h="210608">
                <a:tc>
                  <a:txBody>
                    <a:bodyPr/>
                    <a:lstStyle/>
                    <a:p>
                      <a:pPr marL="254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</a:rPr>
                        <a:t>Sin LOC SPOR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4450" marB="0"/>
                </a:tc>
                <a:tc>
                  <a:txBody>
                    <a:bodyPr/>
                    <a:lstStyle/>
                    <a:p>
                      <a:pPr marL="635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</a:rPr>
                        <a:t>989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4450" marB="0"/>
                </a:tc>
                <a:extLst>
                  <a:ext uri="{0D108BD9-81ED-4DB2-BD59-A6C34878D82A}">
                    <a16:rowId xmlns:a16="http://schemas.microsoft.com/office/drawing/2014/main" val="1033846121"/>
                  </a:ext>
                </a:extLst>
              </a:tr>
            </a:tbl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626865B3-87E1-FFF0-7EFF-73CC1A39D2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582395"/>
              </p:ext>
            </p:extLst>
          </p:nvPr>
        </p:nvGraphicFramePr>
        <p:xfrm>
          <a:off x="6355783" y="5356046"/>
          <a:ext cx="3217518" cy="6308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8203">
                  <a:extLst>
                    <a:ext uri="{9D8B030D-6E8A-4147-A177-3AD203B41FA5}">
                      <a16:colId xmlns:a16="http://schemas.microsoft.com/office/drawing/2014/main" val="1200990260"/>
                    </a:ext>
                  </a:extLst>
                </a:gridCol>
                <a:gridCol w="1449315">
                  <a:extLst>
                    <a:ext uri="{9D8B030D-6E8A-4147-A177-3AD203B41FA5}">
                      <a16:colId xmlns:a16="http://schemas.microsoft.com/office/drawing/2014/main" val="786204453"/>
                    </a:ext>
                  </a:extLst>
                </a:gridCol>
              </a:tblGrid>
              <a:tr h="193270">
                <a:tc>
                  <a:txBody>
                    <a:bodyPr/>
                    <a:lstStyle/>
                    <a:p>
                      <a:pPr marL="6350" marR="33020" indent="-6350" algn="ctr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</a:rPr>
                        <a:t>Tipo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tc>
                  <a:txBody>
                    <a:bodyPr/>
                    <a:lstStyle/>
                    <a:p>
                      <a:pPr marL="635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</a:rPr>
                        <a:t>Empresas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extLst>
                  <a:ext uri="{0D108BD9-81ED-4DB2-BD59-A6C34878D82A}">
                    <a16:rowId xmlns:a16="http://schemas.microsoft.com/office/drawing/2014/main" val="3128002890"/>
                  </a:ext>
                </a:extLst>
              </a:tr>
              <a:tr h="226927">
                <a:tc>
                  <a:txBody>
                    <a:bodyPr/>
                    <a:lstStyle/>
                    <a:p>
                      <a:pPr marL="254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</a:rPr>
                        <a:t>Con LOC SPOR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tc>
                  <a:txBody>
                    <a:bodyPr/>
                    <a:lstStyle/>
                    <a:p>
                      <a:pPr marL="635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</a:rPr>
                        <a:t>5063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extLst>
                  <a:ext uri="{0D108BD9-81ED-4DB2-BD59-A6C34878D82A}">
                    <a16:rowId xmlns:a16="http://schemas.microsoft.com/office/drawing/2014/main" val="3616853909"/>
                  </a:ext>
                </a:extLst>
              </a:tr>
              <a:tr h="210608">
                <a:tc>
                  <a:txBody>
                    <a:bodyPr/>
                    <a:lstStyle/>
                    <a:p>
                      <a:pPr marL="254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</a:rPr>
                        <a:t>Sin LOC SPOR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tc>
                  <a:txBody>
                    <a:bodyPr/>
                    <a:lstStyle/>
                    <a:p>
                      <a:pPr marL="635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</a:rPr>
                        <a:t>1080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370" marR="1270" marT="43815" marB="0"/>
                </a:tc>
                <a:extLst>
                  <a:ext uri="{0D108BD9-81ED-4DB2-BD59-A6C34878D82A}">
                    <a16:rowId xmlns:a16="http://schemas.microsoft.com/office/drawing/2014/main" val="2114049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124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3006C6DC-1B21-C4D6-0FB1-10FCA613568C}"/>
              </a:ext>
            </a:extLst>
          </p:cNvPr>
          <p:cNvSpPr txBox="1"/>
          <p:nvPr/>
        </p:nvSpPr>
        <p:spPr>
          <a:xfrm>
            <a:off x="383714" y="279634"/>
            <a:ext cx="11072561" cy="4464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600" b="1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Acciones retrospectivas para AC Nacionales</a:t>
            </a:r>
            <a:endParaRPr lang="en-US" sz="3600" b="1" dirty="0">
              <a:solidFill>
                <a:srgbClr val="1B355D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4" name="Picture 1337">
            <a:extLst>
              <a:ext uri="{FF2B5EF4-FFF2-40B4-BE49-F238E27FC236}">
                <a16:creationId xmlns:a16="http://schemas.microsoft.com/office/drawing/2014/main" id="{B1073029-BCEC-0350-E792-D8730C0F9A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93986" y="2386976"/>
            <a:ext cx="4476440" cy="3429000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B9C3E76-67B2-F394-020A-CD00CA09D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859531"/>
              </p:ext>
            </p:extLst>
          </p:nvPr>
        </p:nvGraphicFramePr>
        <p:xfrm>
          <a:off x="5434212" y="3502439"/>
          <a:ext cx="6263802" cy="7539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0632">
                  <a:extLst>
                    <a:ext uri="{9D8B030D-6E8A-4147-A177-3AD203B41FA5}">
                      <a16:colId xmlns:a16="http://schemas.microsoft.com/office/drawing/2014/main" val="605479508"/>
                    </a:ext>
                  </a:extLst>
                </a:gridCol>
                <a:gridCol w="1379040">
                  <a:extLst>
                    <a:ext uri="{9D8B030D-6E8A-4147-A177-3AD203B41FA5}">
                      <a16:colId xmlns:a16="http://schemas.microsoft.com/office/drawing/2014/main" val="370306568"/>
                    </a:ext>
                  </a:extLst>
                </a:gridCol>
                <a:gridCol w="1516945">
                  <a:extLst>
                    <a:ext uri="{9D8B030D-6E8A-4147-A177-3AD203B41FA5}">
                      <a16:colId xmlns:a16="http://schemas.microsoft.com/office/drawing/2014/main" val="1733702971"/>
                    </a:ext>
                  </a:extLst>
                </a:gridCol>
                <a:gridCol w="1157185">
                  <a:extLst>
                    <a:ext uri="{9D8B030D-6E8A-4147-A177-3AD203B41FA5}">
                      <a16:colId xmlns:a16="http://schemas.microsoft.com/office/drawing/2014/main" val="1685631113"/>
                    </a:ext>
                  </a:extLst>
                </a:gridCol>
              </a:tblGrid>
              <a:tr h="218440">
                <a:tc>
                  <a:txBody>
                    <a:bodyPr/>
                    <a:lstStyle/>
                    <a:p>
                      <a:pPr marL="6350" marR="39370" indent="-6350" algn="ctr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Tipo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8735" marR="635" marT="26670" marB="0"/>
                </a:tc>
                <a:tc>
                  <a:txBody>
                    <a:bodyPr/>
                    <a:lstStyle/>
                    <a:p>
                      <a:pPr marL="635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TITULARES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8735" marR="635" marT="26670" marB="0"/>
                </a:tc>
                <a:tc>
                  <a:txBody>
                    <a:bodyPr/>
                    <a:lstStyle/>
                    <a:p>
                      <a:pPr marL="254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FABRICANTES CEP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8735" marR="635" marT="26670" marB="0"/>
                </a:tc>
                <a:tc>
                  <a:txBody>
                    <a:bodyPr/>
                    <a:lstStyle/>
                    <a:p>
                      <a:pPr marL="127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FABRICANTES DMF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8735" marR="635" marT="26670" marB="0"/>
                </a:tc>
                <a:extLst>
                  <a:ext uri="{0D108BD9-81ED-4DB2-BD59-A6C34878D82A}">
                    <a16:rowId xmlns:a16="http://schemas.microsoft.com/office/drawing/2014/main" val="1995222025"/>
                  </a:ext>
                </a:extLst>
              </a:tr>
              <a:tr h="160966">
                <a:tc>
                  <a:txBody>
                    <a:bodyPr/>
                    <a:lstStyle/>
                    <a:p>
                      <a:pPr marL="635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Con LOC  SPOR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8735" marR="635" marT="26670" marB="0"/>
                </a:tc>
                <a:tc>
                  <a:txBody>
                    <a:bodyPr/>
                    <a:lstStyle/>
                    <a:p>
                      <a:pPr marL="635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45243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8735" marR="635" marT="26670" marB="0"/>
                </a:tc>
                <a:tc>
                  <a:txBody>
                    <a:bodyPr/>
                    <a:lstStyle/>
                    <a:p>
                      <a:pPr marL="254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21084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8735" marR="635" marT="26670" marB="0"/>
                </a:tc>
                <a:tc>
                  <a:txBody>
                    <a:bodyPr/>
                    <a:lstStyle/>
                    <a:p>
                      <a:pPr marL="127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5063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8735" marR="635" marT="26670" marB="0"/>
                </a:tc>
                <a:extLst>
                  <a:ext uri="{0D108BD9-81ED-4DB2-BD59-A6C34878D82A}">
                    <a16:rowId xmlns:a16="http://schemas.microsoft.com/office/drawing/2014/main" val="43847690"/>
                  </a:ext>
                </a:extLst>
              </a:tr>
              <a:tr h="182459">
                <a:tc>
                  <a:txBody>
                    <a:bodyPr/>
                    <a:lstStyle/>
                    <a:p>
                      <a:pPr marL="6350" marR="608330" indent="-6350" algn="just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Sin LOC SPOR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8735" marR="635" marT="26670" marB="0"/>
                </a:tc>
                <a:tc>
                  <a:txBody>
                    <a:bodyPr/>
                    <a:lstStyle/>
                    <a:p>
                      <a:pPr marL="635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5092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8735" marR="635" marT="26670" marB="0"/>
                </a:tc>
                <a:tc>
                  <a:txBody>
                    <a:bodyPr/>
                    <a:lstStyle/>
                    <a:p>
                      <a:pPr marL="254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2688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8735" marR="635" marT="26670" marB="0"/>
                </a:tc>
                <a:tc>
                  <a:txBody>
                    <a:bodyPr/>
                    <a:lstStyle/>
                    <a:p>
                      <a:pPr marL="1270" marR="608330" indent="-6350" algn="l">
                        <a:lnSpc>
                          <a:spcPct val="107000"/>
                        </a:lnSpc>
                        <a:buNone/>
                      </a:pPr>
                      <a:r>
                        <a:rPr lang="es-ES" sz="800" kern="100" dirty="0">
                          <a:effectLst/>
                          <a:latin typeface="Montserrat" panose="00000500000000000000" pitchFamily="2" charset="0"/>
                        </a:rPr>
                        <a:t>1080 </a:t>
                      </a:r>
                      <a:endParaRPr lang="es-ES" sz="800" kern="100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38735" marR="635" marT="26670" marB="0"/>
                </a:tc>
                <a:extLst>
                  <a:ext uri="{0D108BD9-81ED-4DB2-BD59-A6C34878D82A}">
                    <a16:rowId xmlns:a16="http://schemas.microsoft.com/office/drawing/2014/main" val="1979228324"/>
                  </a:ext>
                </a:extLst>
              </a:tr>
            </a:tbl>
          </a:graphicData>
        </a:graphic>
      </p:graphicFrame>
      <p:sp>
        <p:nvSpPr>
          <p:cNvPr id="7" name="TextBox 9">
            <a:extLst>
              <a:ext uri="{FF2B5EF4-FFF2-40B4-BE49-F238E27FC236}">
                <a16:creationId xmlns:a16="http://schemas.microsoft.com/office/drawing/2014/main" id="{B2D4A23C-7026-8541-8900-3A8F01C71EB8}"/>
              </a:ext>
            </a:extLst>
          </p:cNvPr>
          <p:cNvSpPr txBox="1"/>
          <p:nvPr/>
        </p:nvSpPr>
        <p:spPr>
          <a:xfrm>
            <a:off x="383714" y="279634"/>
            <a:ext cx="11072561" cy="4464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600" b="1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Acciones retrospectivas para AC Nacionales</a:t>
            </a:r>
            <a:endParaRPr lang="en-US" sz="3600" b="1" dirty="0">
              <a:solidFill>
                <a:srgbClr val="1B355D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80DB593-31E0-6601-74A4-99BCCF9F5B9B}"/>
              </a:ext>
            </a:extLst>
          </p:cNvPr>
          <p:cNvSpPr txBox="1"/>
          <p:nvPr/>
        </p:nvSpPr>
        <p:spPr>
          <a:xfrm>
            <a:off x="383714" y="726103"/>
            <a:ext cx="11314300" cy="1064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532765" indent="-6350">
              <a:lnSpc>
                <a:spcPct val="104000"/>
              </a:lnSpc>
              <a:spcAft>
                <a:spcPts val="115"/>
              </a:spcAft>
            </a:pPr>
            <a:r>
              <a:rPr lang="es-ES" sz="2400" b="1" i="0" u="none" strike="noStrike" baseline="0" dirty="0">
                <a:solidFill>
                  <a:srgbClr val="C00000"/>
                </a:solidFill>
                <a:latin typeface="Montserrat" panose="00000500000000000000" pitchFamily="2" charset="0"/>
              </a:rPr>
              <a:t>Fabricante del principio activo RESUMEN</a:t>
            </a:r>
            <a:endParaRPr lang="es-ES" sz="2400" dirty="0">
              <a:solidFill>
                <a:srgbClr val="C00000"/>
              </a:solidFill>
              <a:latin typeface="Montserrat" panose="00000500000000000000" pitchFamily="2" charset="0"/>
            </a:endParaRPr>
          </a:p>
          <a:p>
            <a:pPr marL="342900" marR="598805" lvl="0" indent="-342900" algn="just" fontAlgn="base">
              <a:lnSpc>
                <a:spcPct val="107000"/>
              </a:lnSpc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Montserrat" panose="00000500000000000000" pitchFamily="2" charset="0"/>
              </a:rPr>
              <a:t>Datos de producción: </a:t>
            </a:r>
            <a:r>
              <a:rPr lang="es-ES" b="1" dirty="0">
                <a:solidFill>
                  <a:srgbClr val="002060"/>
                </a:solidFill>
                <a:latin typeface="Montserrat" panose="00000500000000000000" pitchFamily="2" charset="0"/>
              </a:rPr>
              <a:t>20 mar 2025  </a:t>
            </a:r>
          </a:p>
          <a:p>
            <a:pPr marL="360363" marR="598805" lvl="0" indent="-360363" fontAlgn="base">
              <a:lnSpc>
                <a:spcPct val="107000"/>
              </a:lnSpc>
              <a:spcAft>
                <a:spcPts val="1235"/>
              </a:spcAft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51020 registros</a:t>
            </a:r>
          </a:p>
        </p:txBody>
      </p:sp>
    </p:spTree>
    <p:extLst>
      <p:ext uri="{BB962C8B-B14F-4D97-AF65-F5344CB8AC3E}">
        <p14:creationId xmlns:p14="http://schemas.microsoft.com/office/powerpoint/2010/main" val="3421489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E8FC0D34-A18D-7942-A931-A58C4817839E}"/>
              </a:ext>
            </a:extLst>
          </p:cNvPr>
          <p:cNvGrpSpPr>
            <a:grpSpLocks/>
          </p:cNvGrpSpPr>
          <p:nvPr/>
        </p:nvGrpSpPr>
        <p:grpSpPr>
          <a:xfrm>
            <a:off x="928360" y="1733246"/>
            <a:ext cx="10270023" cy="3905137"/>
            <a:chOff x="2805755" y="1913066"/>
            <a:chExt cx="7744594" cy="3905137"/>
          </a:xfrm>
        </p:grpSpPr>
        <p:sp>
          <p:nvSpPr>
            <p:cNvPr id="19" name="2 Rectángulo">
              <a:extLst>
                <a:ext uri="{FF2B5EF4-FFF2-40B4-BE49-F238E27FC236}">
                  <a16:creationId xmlns:a16="http://schemas.microsoft.com/office/drawing/2014/main" id="{B74D8336-FF61-1F41-99CB-472DDA5FA38D}"/>
                </a:ext>
              </a:extLst>
            </p:cNvPr>
            <p:cNvSpPr/>
            <p:nvPr/>
          </p:nvSpPr>
          <p:spPr>
            <a:xfrm>
              <a:off x="3379713" y="2155662"/>
              <a:ext cx="7170636" cy="36625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buClr>
                  <a:srgbClr val="CA1139"/>
                </a:buClr>
                <a:buSzPct val="100000"/>
              </a:pPr>
              <a:r>
                <a:rPr lang="es-ES" sz="2400" b="1" dirty="0">
                  <a:solidFill>
                    <a:srgbClr val="BCDDEF"/>
                  </a:solidFill>
                  <a:latin typeface="Montserrat" panose="00000500000000000000" pitchFamily="2" charset="0"/>
                </a:rPr>
                <a:t>01. </a:t>
              </a:r>
              <a:r>
                <a:rPr lang="es-ES" sz="1600" b="1" u="sng" dirty="0">
                  <a:solidFill>
                    <a:srgbClr val="1B355D"/>
                  </a:solidFill>
                  <a:latin typeface="Montserrat" panose="00000500000000000000" pitchFamily="2" charset="0"/>
                </a:rPr>
                <a:t>Estrategia desde el envío de la solicitud hasta la finalización del procedimiento</a:t>
              </a:r>
            </a:p>
            <a:p>
              <a:pPr algn="just">
                <a:buClr>
                  <a:srgbClr val="CA1139"/>
                </a:buClr>
                <a:buSzPct val="100000"/>
              </a:pPr>
              <a:endParaRPr lang="es-ES" sz="1600" b="1" u="sng" dirty="0">
                <a:solidFill>
                  <a:srgbClr val="1B355D"/>
                </a:solidFill>
                <a:latin typeface="Montserrat" panose="00000500000000000000" pitchFamily="2" charset="0"/>
              </a:endParaRPr>
            </a:p>
            <a:p>
              <a:pPr algn="just">
                <a:buClr>
                  <a:srgbClr val="CA1139"/>
                </a:buClr>
                <a:buSzPct val="100000"/>
              </a:pPr>
              <a:endParaRPr lang="es-ES" sz="1600" b="1" u="sng" dirty="0">
                <a:solidFill>
                  <a:srgbClr val="1B355D"/>
                </a:solidFill>
                <a:latin typeface="Montserrat" panose="00000500000000000000" pitchFamily="2" charset="0"/>
              </a:endParaRPr>
            </a:p>
            <a:p>
              <a:pPr algn="just">
                <a:buClr>
                  <a:srgbClr val="CA1139"/>
                </a:buClr>
                <a:buSzPct val="100000"/>
              </a:pPr>
              <a:endParaRPr lang="es-ES" sz="1600" dirty="0">
                <a:solidFill>
                  <a:srgbClr val="C20734"/>
                </a:solidFill>
                <a:latin typeface="Montserrat" panose="00000500000000000000" pitchFamily="2" charset="0"/>
              </a:endParaRPr>
            </a:p>
            <a:p>
              <a:pPr algn="just">
                <a:buClr>
                  <a:srgbClr val="CA1139"/>
                </a:buClr>
                <a:buSzPct val="100000"/>
              </a:pPr>
              <a:endParaRPr lang="es-ES" sz="1600" dirty="0">
                <a:solidFill>
                  <a:srgbClr val="C20734"/>
                </a:solidFill>
                <a:latin typeface="Montserrat" panose="00000500000000000000" pitchFamily="2" charset="0"/>
              </a:endParaRPr>
            </a:p>
            <a:p>
              <a:pPr algn="just">
                <a:buClr>
                  <a:srgbClr val="CA1139"/>
                </a:buClr>
                <a:buSzPct val="100000"/>
                <a:tabLst>
                  <a:tab pos="1079500" algn="l"/>
                </a:tabLst>
              </a:pPr>
              <a:r>
                <a:rPr lang="es-ES" sz="2400" b="1" dirty="0">
                  <a:solidFill>
                    <a:srgbClr val="BCDDEF"/>
                  </a:solidFill>
                  <a:latin typeface="Montserrat" panose="00000500000000000000" pitchFamily="2" charset="0"/>
                </a:rPr>
                <a:t>02. </a:t>
              </a:r>
              <a:r>
                <a:rPr lang="es-ES" sz="1600" b="1" u="sng" dirty="0">
                  <a:solidFill>
                    <a:srgbClr val="1B355D"/>
                  </a:solidFill>
                  <a:latin typeface="Montserrat" panose="00000500000000000000" pitchFamily="2" charset="0"/>
                </a:rPr>
                <a:t>OMS: Servicio para la Gestión de Organizaciones de la EMA	</a:t>
              </a:r>
            </a:p>
            <a:p>
              <a:pPr algn="just">
                <a:buClr>
                  <a:srgbClr val="CA1139"/>
                </a:buClr>
                <a:buSzPct val="100000"/>
              </a:pPr>
              <a:endParaRPr lang="es-ES" sz="1600" b="1" u="sng" dirty="0">
                <a:solidFill>
                  <a:srgbClr val="1B355D"/>
                </a:solidFill>
                <a:latin typeface="Montserrat" panose="00000500000000000000" pitchFamily="2" charset="0"/>
              </a:endParaRPr>
            </a:p>
            <a:p>
              <a:pPr algn="just">
                <a:buClr>
                  <a:srgbClr val="CA1139"/>
                </a:buClr>
                <a:buSzPct val="100000"/>
              </a:pPr>
              <a:endParaRPr lang="es-ES" sz="1600" b="1" u="sng" dirty="0">
                <a:solidFill>
                  <a:srgbClr val="1B355D"/>
                </a:solidFill>
                <a:latin typeface="Montserrat" panose="00000500000000000000" pitchFamily="2" charset="0"/>
              </a:endParaRPr>
            </a:p>
            <a:p>
              <a:pPr algn="just">
                <a:buClr>
                  <a:srgbClr val="CA1139"/>
                </a:buClr>
                <a:buSzPct val="100000"/>
              </a:pPr>
              <a:endParaRPr lang="es-ES" sz="1600" b="1" u="sng" dirty="0">
                <a:solidFill>
                  <a:srgbClr val="1B355D"/>
                </a:solidFill>
                <a:latin typeface="Montserrat" panose="00000500000000000000" pitchFamily="2" charset="0"/>
              </a:endParaRPr>
            </a:p>
            <a:p>
              <a:pPr algn="just">
                <a:buClr>
                  <a:srgbClr val="CA1139"/>
                </a:buClr>
                <a:buSzPct val="100000"/>
              </a:pPr>
              <a:endParaRPr lang="es-ES" sz="1600" b="1" dirty="0">
                <a:solidFill>
                  <a:srgbClr val="BCDDEF"/>
                </a:solidFill>
                <a:latin typeface="Montserrat" panose="00000500000000000000" pitchFamily="2" charset="0"/>
              </a:endParaRPr>
            </a:p>
            <a:p>
              <a:pPr algn="just">
                <a:buClr>
                  <a:srgbClr val="CA1139"/>
                </a:buClr>
                <a:buSzPct val="100000"/>
                <a:tabLst>
                  <a:tab pos="1254125" algn="l"/>
                </a:tabLst>
              </a:pPr>
              <a:r>
                <a:rPr lang="es-ES" sz="2400" b="1" dirty="0">
                  <a:solidFill>
                    <a:srgbClr val="BCDDEF"/>
                  </a:solidFill>
                  <a:latin typeface="Montserrat" panose="00000500000000000000" pitchFamily="2" charset="0"/>
                </a:rPr>
                <a:t>03. </a:t>
              </a:r>
              <a:r>
                <a:rPr lang="es-ES" sz="1600" b="1" u="sng" dirty="0">
                  <a:solidFill>
                    <a:srgbClr val="1B355D"/>
                  </a:solidFill>
                  <a:latin typeface="Montserrat" panose="00000500000000000000" pitchFamily="2" charset="0"/>
                </a:rPr>
                <a:t>Visión general del estado actual de PMS</a:t>
              </a:r>
            </a:p>
            <a:p>
              <a:pPr algn="just">
                <a:buClr>
                  <a:srgbClr val="CA1139"/>
                </a:buClr>
                <a:buSzPct val="100000"/>
              </a:pPr>
              <a:endParaRPr lang="es-ES" sz="1600" b="1" u="sng" dirty="0">
                <a:solidFill>
                  <a:srgbClr val="1B355D"/>
                </a:solidFill>
                <a:latin typeface="Montserrat" panose="00000500000000000000" pitchFamily="2" charset="0"/>
              </a:endParaRPr>
            </a:p>
            <a:p>
              <a:pPr algn="just">
                <a:buClr>
                  <a:srgbClr val="CA1139"/>
                </a:buClr>
                <a:buSzPct val="100000"/>
              </a:pPr>
              <a:endParaRPr lang="es-ES" sz="1600" b="1" u="sng" dirty="0">
                <a:solidFill>
                  <a:srgbClr val="1B355D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FB1823C0-5933-1843-B6FB-DCCF17494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412" t="28066" r="83778" b="57841"/>
            <a:stretch/>
          </p:blipFill>
          <p:spPr>
            <a:xfrm>
              <a:off x="2805755" y="1913066"/>
              <a:ext cx="623169" cy="910280"/>
            </a:xfrm>
            <a:prstGeom prst="rect">
              <a:avLst/>
            </a:prstGeom>
          </p:spPr>
        </p:pic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2113A3C8-B243-184A-80E4-1C6C256CC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617" y="3221314"/>
            <a:ext cx="695863" cy="667335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08229C2-CE38-B942-8B1F-3B44C428E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25" y="4641100"/>
            <a:ext cx="701944" cy="66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0C41F39-D6F0-919D-D2EF-19B519B16E51}"/>
              </a:ext>
            </a:extLst>
          </p:cNvPr>
          <p:cNvSpPr txBox="1"/>
          <p:nvPr/>
        </p:nvSpPr>
        <p:spPr>
          <a:xfrm>
            <a:off x="2214164" y="5269081"/>
            <a:ext cx="4395309" cy="525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s-ES" sz="1200" b="1" dirty="0">
                <a:solidFill>
                  <a:srgbClr val="243A64"/>
                </a:solidFill>
                <a:latin typeface="Montserrat" panose="00000500000000000000" pitchFamily="2" charset="0"/>
              </a:rPr>
              <a:t>Blanca Pérez Pérez </a:t>
            </a:r>
          </a:p>
          <a:p>
            <a:pPr>
              <a:spcBef>
                <a:spcPts val="450"/>
              </a:spcBef>
            </a:pPr>
            <a:r>
              <a:rPr lang="es-ES" sz="1200" b="1" dirty="0">
                <a:solidFill>
                  <a:srgbClr val="243A64"/>
                </a:solidFill>
                <a:latin typeface="Montserrat" panose="00000500000000000000" pitchFamily="2" charset="0"/>
              </a:rPr>
              <a:t>Técnico del área de Normalización, DMUH, AEMPS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82D1B7-7139-2DE2-DFED-5750DD4220DD}"/>
              </a:ext>
            </a:extLst>
          </p:cNvPr>
          <p:cNvSpPr txBox="1"/>
          <p:nvPr/>
        </p:nvSpPr>
        <p:spPr>
          <a:xfrm>
            <a:off x="2229659" y="3888649"/>
            <a:ext cx="4395309" cy="525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s-ES" sz="1200" b="1" dirty="0">
                <a:solidFill>
                  <a:srgbClr val="243A64"/>
                </a:solidFill>
                <a:latin typeface="Montserrat" panose="00000500000000000000" pitchFamily="2" charset="0"/>
              </a:rPr>
              <a:t>Isabel Lázaro Salcedo</a:t>
            </a:r>
          </a:p>
          <a:p>
            <a:pPr>
              <a:spcBef>
                <a:spcPts val="450"/>
              </a:spcBef>
            </a:pPr>
            <a:r>
              <a:rPr lang="es-ES" sz="1200" b="1" dirty="0">
                <a:solidFill>
                  <a:srgbClr val="243A64"/>
                </a:solidFill>
                <a:latin typeface="Montserrat" panose="00000500000000000000" pitchFamily="2" charset="0"/>
              </a:rPr>
              <a:t>Técnico del área de Normalización, DMUH, AEMPS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F93DEA8-21D3-EDEA-2748-B738E507FAA0}"/>
              </a:ext>
            </a:extLst>
          </p:cNvPr>
          <p:cNvSpPr txBox="1"/>
          <p:nvPr/>
        </p:nvSpPr>
        <p:spPr>
          <a:xfrm>
            <a:off x="2229658" y="2508217"/>
            <a:ext cx="6897280" cy="525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s-ES" sz="1200" b="1" dirty="0">
                <a:solidFill>
                  <a:srgbClr val="243A64"/>
                </a:solidFill>
                <a:latin typeface="Montserrat" panose="00000500000000000000" pitchFamily="2" charset="0"/>
              </a:rPr>
              <a:t>Ana Viñas del Castillo</a:t>
            </a:r>
          </a:p>
          <a:p>
            <a:pPr>
              <a:spcBef>
                <a:spcPts val="450"/>
              </a:spcBef>
            </a:pPr>
            <a:r>
              <a:rPr lang="es-ES" sz="1200" b="1" dirty="0">
                <a:solidFill>
                  <a:srgbClr val="243A64"/>
                </a:solidFill>
                <a:latin typeface="Montserrat" panose="00000500000000000000" pitchFamily="2" charset="0"/>
              </a:rPr>
              <a:t>Técnico de la división de Gestión de Procedimientos, DMUH, AEMPS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D6397F-AA5E-DD2A-562F-0D4CA0241E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40" r="27724" b="60574"/>
          <a:stretch/>
        </p:blipFill>
        <p:spPr>
          <a:xfrm>
            <a:off x="-1334433" y="-129539"/>
            <a:ext cx="8369237" cy="1580275"/>
          </a:xfrm>
          <a:prstGeom prst="rect">
            <a:avLst/>
          </a:prstGeom>
        </p:spPr>
      </p:pic>
      <p:sp>
        <p:nvSpPr>
          <p:cNvPr id="6" name="Título 17">
            <a:extLst>
              <a:ext uri="{FF2B5EF4-FFF2-40B4-BE49-F238E27FC236}">
                <a16:creationId xmlns:a16="http://schemas.microsoft.com/office/drawing/2014/main" id="{60439179-2B8A-00A8-BA18-B262FB6D47FD}"/>
              </a:ext>
            </a:extLst>
          </p:cNvPr>
          <p:cNvSpPr txBox="1">
            <a:spLocks/>
          </p:cNvSpPr>
          <p:nvPr/>
        </p:nvSpPr>
        <p:spPr>
          <a:xfrm>
            <a:off x="420142" y="264599"/>
            <a:ext cx="3205392" cy="7794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s-ES" sz="4800" dirty="0">
                <a:latin typeface="Montserrat ExtraBold" pitchFamily="2" charset="77"/>
              </a:rPr>
              <a:t>ÍNDICE</a:t>
            </a:r>
          </a:p>
        </p:txBody>
      </p:sp>
    </p:spTree>
    <p:extLst>
      <p:ext uri="{BB962C8B-B14F-4D97-AF65-F5344CB8AC3E}">
        <p14:creationId xmlns:p14="http://schemas.microsoft.com/office/powerpoint/2010/main" val="3010879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47896-D976-CE6F-734C-09DB62995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07A2AF47-3D20-64EE-F2E4-7CF3DBEE3C4C}"/>
              </a:ext>
            </a:extLst>
          </p:cNvPr>
          <p:cNvSpPr txBox="1"/>
          <p:nvPr/>
        </p:nvSpPr>
        <p:spPr>
          <a:xfrm>
            <a:off x="383714" y="279634"/>
            <a:ext cx="11072561" cy="4464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600" b="1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Acciones retrospectivas para AC Nacionales</a:t>
            </a:r>
            <a:endParaRPr lang="en-US" sz="3600" b="1" dirty="0">
              <a:solidFill>
                <a:srgbClr val="1B355D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90DA3799-9383-A24E-006A-47BF5EB3C39C}"/>
              </a:ext>
            </a:extLst>
          </p:cNvPr>
          <p:cNvSpPr txBox="1"/>
          <p:nvPr/>
        </p:nvSpPr>
        <p:spPr>
          <a:xfrm>
            <a:off x="383714" y="279634"/>
            <a:ext cx="11072561" cy="4464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ES" sz="3600" b="1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Acciones retrospectivas para AC Nacionales</a:t>
            </a:r>
            <a:endParaRPr lang="en-US" sz="3600" b="1" dirty="0">
              <a:solidFill>
                <a:srgbClr val="1B355D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4C9FDC-28EE-14CF-7D5E-D857A26392F0}"/>
              </a:ext>
            </a:extLst>
          </p:cNvPr>
          <p:cNvSpPr txBox="1"/>
          <p:nvPr/>
        </p:nvSpPr>
        <p:spPr>
          <a:xfrm>
            <a:off x="262844" y="726103"/>
            <a:ext cx="11314300" cy="768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532765" indent="-6350">
              <a:lnSpc>
                <a:spcPct val="104000"/>
              </a:lnSpc>
              <a:spcAft>
                <a:spcPts val="115"/>
              </a:spcAft>
            </a:pPr>
            <a:r>
              <a:rPr lang="es-ES" sz="2400" b="1" i="0" u="none" strike="noStrike" baseline="0" dirty="0">
                <a:solidFill>
                  <a:srgbClr val="C00000"/>
                </a:solidFill>
                <a:latin typeface="Montserrat" panose="00000500000000000000" pitchFamily="2" charset="0"/>
              </a:rPr>
              <a:t>Resumen mapeo OMS </a:t>
            </a:r>
            <a:r>
              <a:rPr lang="es-ES" sz="2400" b="1" dirty="0">
                <a:solidFill>
                  <a:srgbClr val="C00000"/>
                </a:solidFill>
                <a:latin typeface="Montserrat" panose="00000500000000000000" pitchFamily="2" charset="0"/>
              </a:rPr>
              <a:t>(</a:t>
            </a:r>
            <a:r>
              <a:rPr lang="es-ES" altLang="es-ES" sz="2400" b="1" dirty="0">
                <a:solidFill>
                  <a:srgbClr val="C00000"/>
                </a:solidFill>
                <a:latin typeface="Montserrat" panose="00000500000000000000" pitchFamily="2" charset="0"/>
              </a:rPr>
              <a:t>Datos administrativos )</a:t>
            </a:r>
            <a:endParaRPr lang="es-ES" sz="2400" b="1" dirty="0">
              <a:solidFill>
                <a:srgbClr val="C00000"/>
              </a:solidFill>
              <a:latin typeface="Montserrat" panose="00000500000000000000" pitchFamily="2" charset="0"/>
            </a:endParaRPr>
          </a:p>
          <a:p>
            <a:pPr marL="342900" marR="598805" lvl="0" indent="-342900" algn="just" fontAlgn="base">
              <a:lnSpc>
                <a:spcPct val="107000"/>
              </a:lnSpc>
              <a:buClr>
                <a:srgbClr val="000000"/>
              </a:buClr>
              <a:buSzPts val="1000"/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  <a:latin typeface="Montserrat" panose="00000500000000000000" pitchFamily="2" charset="0"/>
              </a:rPr>
              <a:t>Datos de producción: </a:t>
            </a:r>
            <a:r>
              <a:rPr lang="es-ES" b="1" dirty="0">
                <a:solidFill>
                  <a:srgbClr val="002060"/>
                </a:solidFill>
                <a:latin typeface="Montserrat" panose="00000500000000000000" pitchFamily="2" charset="0"/>
              </a:rPr>
              <a:t>20 mar 2025  </a:t>
            </a:r>
          </a:p>
        </p:txBody>
      </p:sp>
      <p:pic>
        <p:nvPicPr>
          <p:cNvPr id="7169" name="Picture 1619">
            <a:extLst>
              <a:ext uri="{FF2B5EF4-FFF2-40B4-BE49-F238E27FC236}">
                <a16:creationId xmlns:a16="http://schemas.microsoft.com/office/drawing/2014/main" id="{1329A099-66CD-CF6C-CE64-B46CB1C96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413" y="1817890"/>
            <a:ext cx="9741087" cy="405878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B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824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782E5A6-BECF-3E17-1A3E-646E44097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314" y="1204429"/>
            <a:ext cx="1152770" cy="108474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18D47-C48D-72E7-D413-8417E1368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314" y="3886967"/>
            <a:ext cx="1152770" cy="1084745"/>
          </a:xfrm>
          <a:prstGeom prst="rect">
            <a:avLst/>
          </a:prstGeom>
        </p:spPr>
      </p:pic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149EEF35-45E3-E0DB-6905-AAECDEEBA7AA}"/>
              </a:ext>
            </a:extLst>
          </p:cNvPr>
          <p:cNvSpPr txBox="1">
            <a:spLocks/>
          </p:cNvSpPr>
          <p:nvPr/>
        </p:nvSpPr>
        <p:spPr>
          <a:xfrm>
            <a:off x="7589745" y="1511159"/>
            <a:ext cx="546999" cy="4950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b="0" i="0" kern="120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b="1" dirty="0">
                <a:latin typeface="Montserrat" panose="00000500000000000000" pitchFamily="2" charset="0"/>
              </a:rPr>
              <a:t>Total</a:t>
            </a:r>
          </a:p>
          <a:p>
            <a:r>
              <a:rPr lang="es-ES" sz="1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2726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29A2D480-7515-F91E-FD27-AAF91555463A}"/>
              </a:ext>
            </a:extLst>
          </p:cNvPr>
          <p:cNvSpPr txBox="1">
            <a:spLocks/>
          </p:cNvSpPr>
          <p:nvPr/>
        </p:nvSpPr>
        <p:spPr>
          <a:xfrm>
            <a:off x="7589745" y="4241302"/>
            <a:ext cx="546999" cy="4950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b="0" i="0" kern="120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b="1" dirty="0">
                <a:latin typeface="Montserrat" panose="00000500000000000000" pitchFamily="2" charset="0"/>
              </a:rPr>
              <a:t>Total</a:t>
            </a:r>
          </a:p>
          <a:p>
            <a:r>
              <a:rPr lang="es-ES" sz="1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2688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B9A668D-AEB5-5686-0A07-C261BBCCE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4314" y="2528474"/>
            <a:ext cx="1152770" cy="1084745"/>
          </a:xfrm>
          <a:prstGeom prst="rect">
            <a:avLst/>
          </a:prstGeom>
        </p:spPr>
      </p:pic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A28E369B-B2A3-76CE-01A8-5F3D704EC10A}"/>
              </a:ext>
            </a:extLst>
          </p:cNvPr>
          <p:cNvSpPr txBox="1">
            <a:spLocks/>
          </p:cNvSpPr>
          <p:nvPr/>
        </p:nvSpPr>
        <p:spPr>
          <a:xfrm>
            <a:off x="7589745" y="2823334"/>
            <a:ext cx="546999" cy="4950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b="0" i="0" kern="120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b="1" dirty="0">
                <a:latin typeface="Montserrat" panose="00000500000000000000" pitchFamily="2" charset="0"/>
              </a:rPr>
              <a:t>Total</a:t>
            </a:r>
          </a:p>
          <a:p>
            <a:r>
              <a:rPr lang="es-ES" sz="1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5902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B6911FB-89A8-C367-E789-56D66CD28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314" y="5255852"/>
            <a:ext cx="1152770" cy="108474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B5A7169-1521-0553-B5F7-090860FB64CF}"/>
              </a:ext>
            </a:extLst>
          </p:cNvPr>
          <p:cNvSpPr txBox="1"/>
          <p:nvPr/>
        </p:nvSpPr>
        <p:spPr>
          <a:xfrm>
            <a:off x="7469077" y="5464325"/>
            <a:ext cx="1039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Montserrat" panose="00000500000000000000" pitchFamily="2" charset="0"/>
              </a:rPr>
              <a:t>Total</a:t>
            </a:r>
          </a:p>
          <a:p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1080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CDB6E71F-D27D-6900-2C31-44AF9A31316E}"/>
              </a:ext>
            </a:extLst>
          </p:cNvPr>
          <p:cNvSpPr txBox="1"/>
          <p:nvPr/>
        </p:nvSpPr>
        <p:spPr>
          <a:xfrm>
            <a:off x="0" y="121804"/>
            <a:ext cx="12705563" cy="396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3200" b="1" dirty="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rPr>
              <a:t>¿Qué conclusiones obtenemos del resumen del mapeo?</a:t>
            </a:r>
            <a:endParaRPr lang="en-US" sz="3200" b="1" dirty="0">
              <a:solidFill>
                <a:srgbClr val="1B355D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AF6E835-BB01-A6A9-54AF-F3114DC56F32}"/>
              </a:ext>
            </a:extLst>
          </p:cNvPr>
          <p:cNvSpPr txBox="1"/>
          <p:nvPr/>
        </p:nvSpPr>
        <p:spPr>
          <a:xfrm>
            <a:off x="275365" y="421817"/>
            <a:ext cx="11398468" cy="82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532765" indent="-6350" algn="ctr">
              <a:lnSpc>
                <a:spcPct val="104000"/>
              </a:lnSpc>
              <a:spcAft>
                <a:spcPts val="115"/>
              </a:spcAft>
            </a:pPr>
            <a:r>
              <a:rPr lang="es-ES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Entidades </a:t>
            </a:r>
            <a:r>
              <a:rPr lang="es-ES" sz="4800" b="1" dirty="0">
                <a:solidFill>
                  <a:srgbClr val="C00000"/>
                </a:solidFill>
                <a:latin typeface="Montserrat" panose="00000500000000000000" pitchFamily="2" charset="0"/>
              </a:rPr>
              <a:t>NO OMS</a:t>
            </a:r>
            <a:endParaRPr lang="es-ES" sz="4800" b="1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3524CB5-9A28-5BAE-8AA5-C41C78945453}"/>
              </a:ext>
            </a:extLst>
          </p:cNvPr>
          <p:cNvSpPr txBox="1"/>
          <p:nvPr/>
        </p:nvSpPr>
        <p:spPr>
          <a:xfrm>
            <a:off x="4819100" y="1444197"/>
            <a:ext cx="256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i="0" u="none" strike="noStrike" baseline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Control de lotes</a:t>
            </a:r>
            <a:endParaRPr lang="es-E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0CC4CF4-4FD9-449F-0862-D908C8CE4ED8}"/>
              </a:ext>
            </a:extLst>
          </p:cNvPr>
          <p:cNvSpPr txBox="1"/>
          <p:nvPr/>
        </p:nvSpPr>
        <p:spPr>
          <a:xfrm>
            <a:off x="4819099" y="2711239"/>
            <a:ext cx="2311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Holders de s.a.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41C62D0-2463-091B-858F-03694355B328}"/>
              </a:ext>
            </a:extLst>
          </p:cNvPr>
          <p:cNvSpPr txBox="1"/>
          <p:nvPr/>
        </p:nvSpPr>
        <p:spPr>
          <a:xfrm>
            <a:off x="4819099" y="4070614"/>
            <a:ext cx="2184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i="0" u="none" strike="noStrike" baseline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s.a. con CEP</a:t>
            </a:r>
            <a:endParaRPr lang="es-E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7C2149B-C52B-D100-8AB8-3358170F91CB}"/>
              </a:ext>
            </a:extLst>
          </p:cNvPr>
          <p:cNvSpPr txBox="1"/>
          <p:nvPr/>
        </p:nvSpPr>
        <p:spPr>
          <a:xfrm>
            <a:off x="4819099" y="5510047"/>
            <a:ext cx="2078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s.a. con ASMF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46AC190-65B6-7078-E464-68B79CC931D5}"/>
              </a:ext>
            </a:extLst>
          </p:cNvPr>
          <p:cNvSpPr txBox="1"/>
          <p:nvPr/>
        </p:nvSpPr>
        <p:spPr>
          <a:xfrm>
            <a:off x="357022" y="1455819"/>
            <a:ext cx="153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i="0" u="none" strike="noStrike" baseline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Titulares</a:t>
            </a:r>
            <a:endParaRPr lang="es-ES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6FF86E4-36E9-D7AD-4470-0A1955CF5A8D}"/>
              </a:ext>
            </a:extLst>
          </p:cNvPr>
          <p:cNvSpPr txBox="1"/>
          <p:nvPr/>
        </p:nvSpPr>
        <p:spPr>
          <a:xfrm>
            <a:off x="357021" y="2722861"/>
            <a:ext cx="2311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Representantes locales</a:t>
            </a:r>
            <a:endParaRPr lang="es-ES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17942F1-7567-75D5-3610-6056C12C847B}"/>
              </a:ext>
            </a:extLst>
          </p:cNvPr>
          <p:cNvSpPr txBox="1"/>
          <p:nvPr/>
        </p:nvSpPr>
        <p:spPr>
          <a:xfrm>
            <a:off x="357021" y="4082236"/>
            <a:ext cx="2184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i="0" u="none" strike="noStrike" baseline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Fabricantes de p. terminado</a:t>
            </a:r>
            <a:endParaRPr lang="es-ES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9724463-E7B1-6EDE-DF1F-34A16EA7B950}"/>
              </a:ext>
            </a:extLst>
          </p:cNvPr>
          <p:cNvSpPr txBox="1"/>
          <p:nvPr/>
        </p:nvSpPr>
        <p:spPr>
          <a:xfrm>
            <a:off x="383855" y="5510047"/>
            <a:ext cx="26353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Liberador de lotes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7CAB2B94-60C1-8CED-63A2-C4ECE2E08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761" y="1128333"/>
            <a:ext cx="1152770" cy="108474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9E670354-A10D-8E4C-F52C-2F7641390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761" y="2452378"/>
            <a:ext cx="1152770" cy="1084745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AE8A80D9-99CE-B7BC-8BEA-E9B6D0D7A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761" y="3810871"/>
            <a:ext cx="1152770" cy="1084745"/>
          </a:xfrm>
          <a:prstGeom prst="rect">
            <a:avLst/>
          </a:prstGeom>
        </p:spPr>
      </p:pic>
      <p:sp>
        <p:nvSpPr>
          <p:cNvPr id="36" name="Marcador de número de diapositiva 5">
            <a:extLst>
              <a:ext uri="{FF2B5EF4-FFF2-40B4-BE49-F238E27FC236}">
                <a16:creationId xmlns:a16="http://schemas.microsoft.com/office/drawing/2014/main" id="{98ADE808-F07B-A5D5-7921-014D74E9CDD6}"/>
              </a:ext>
            </a:extLst>
          </p:cNvPr>
          <p:cNvSpPr txBox="1">
            <a:spLocks/>
          </p:cNvSpPr>
          <p:nvPr/>
        </p:nvSpPr>
        <p:spPr>
          <a:xfrm>
            <a:off x="3322192" y="1435063"/>
            <a:ext cx="546999" cy="4950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b="0" i="0" kern="120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b="1" dirty="0">
                <a:latin typeface="Montserrat" panose="00000500000000000000" pitchFamily="2" charset="0"/>
              </a:rPr>
              <a:t>Total</a:t>
            </a:r>
          </a:p>
          <a:p>
            <a:r>
              <a:rPr lang="es-ES" sz="1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500</a:t>
            </a:r>
          </a:p>
        </p:txBody>
      </p:sp>
      <p:sp>
        <p:nvSpPr>
          <p:cNvPr id="37" name="Marcador de número de diapositiva 5">
            <a:extLst>
              <a:ext uri="{FF2B5EF4-FFF2-40B4-BE49-F238E27FC236}">
                <a16:creationId xmlns:a16="http://schemas.microsoft.com/office/drawing/2014/main" id="{B15E9590-6919-EED5-969A-B670B74090BF}"/>
              </a:ext>
            </a:extLst>
          </p:cNvPr>
          <p:cNvSpPr txBox="1">
            <a:spLocks/>
          </p:cNvSpPr>
          <p:nvPr/>
        </p:nvSpPr>
        <p:spPr>
          <a:xfrm>
            <a:off x="3322192" y="2800134"/>
            <a:ext cx="546999" cy="4950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b="0" i="0" kern="120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b="1" dirty="0">
                <a:latin typeface="Montserrat" panose="00000500000000000000" pitchFamily="2" charset="0"/>
              </a:rPr>
              <a:t>Total</a:t>
            </a:r>
          </a:p>
          <a:p>
            <a:r>
              <a:rPr lang="es-ES" sz="1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561</a:t>
            </a:r>
          </a:p>
        </p:txBody>
      </p:sp>
      <p:sp>
        <p:nvSpPr>
          <p:cNvPr id="38" name="Marcador de número de diapositiva 5">
            <a:extLst>
              <a:ext uri="{FF2B5EF4-FFF2-40B4-BE49-F238E27FC236}">
                <a16:creationId xmlns:a16="http://schemas.microsoft.com/office/drawing/2014/main" id="{3546AD6B-09FE-50AA-5BFF-9B8B290E9A15}"/>
              </a:ext>
            </a:extLst>
          </p:cNvPr>
          <p:cNvSpPr txBox="1">
            <a:spLocks/>
          </p:cNvSpPr>
          <p:nvPr/>
        </p:nvSpPr>
        <p:spPr>
          <a:xfrm>
            <a:off x="3322192" y="4165206"/>
            <a:ext cx="546999" cy="49502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b="0" i="0" kern="1200">
                <a:solidFill>
                  <a:srgbClr val="1B355D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b="1" dirty="0">
                <a:latin typeface="Montserrat" panose="00000500000000000000" pitchFamily="2" charset="0"/>
              </a:rPr>
              <a:t>Total</a:t>
            </a:r>
          </a:p>
          <a:p>
            <a:r>
              <a:rPr lang="es-ES" sz="18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1794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F4BFE09E-91F7-2066-EE0C-3BBD4A2DE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761" y="5249950"/>
            <a:ext cx="1152770" cy="1084745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603FF790-E53D-3D5B-71C9-D9D2270FEEDD}"/>
              </a:ext>
            </a:extLst>
          </p:cNvPr>
          <p:cNvSpPr txBox="1"/>
          <p:nvPr/>
        </p:nvSpPr>
        <p:spPr>
          <a:xfrm>
            <a:off x="3073183" y="5488162"/>
            <a:ext cx="1039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Montserrat" panose="00000500000000000000" pitchFamily="2" charset="0"/>
              </a:rPr>
              <a:t>Total</a:t>
            </a:r>
          </a:p>
          <a:p>
            <a:pPr algn="ctr"/>
            <a:r>
              <a:rPr lang="es-ES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1118</a:t>
            </a:r>
          </a:p>
        </p:txBody>
      </p:sp>
      <p:pic>
        <p:nvPicPr>
          <p:cNvPr id="41" name="Picture 2" descr="El Signo De Interrogación De Los Medicamentos. Medicamentos Rojos 3D.  Fotos, retratos, imágenes y fotografía de archivo libres de derecho. Image  47099096">
            <a:extLst>
              <a:ext uri="{FF2B5EF4-FFF2-40B4-BE49-F238E27FC236}">
                <a16:creationId xmlns:a16="http://schemas.microsoft.com/office/drawing/2014/main" id="{9BBF6564-C385-44A4-6355-FE57B861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3978" y="2318276"/>
            <a:ext cx="2311001" cy="2311001"/>
          </a:xfrm>
          <a:prstGeom prst="rect">
            <a:avLst/>
          </a:prstGeom>
          <a:solidFill>
            <a:srgbClr val="FFFFFF"/>
          </a:solidFill>
          <a:effectLst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277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8" grpId="0"/>
      <p:bldP spid="36" grpId="0"/>
      <p:bldP spid="37" grpId="0"/>
      <p:bldP spid="38" grpId="0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63E88-6AEA-20BB-5836-8BD746268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31">
            <a:extLst>
              <a:ext uri="{FF2B5EF4-FFF2-40B4-BE49-F238E27FC236}">
                <a16:creationId xmlns:a16="http://schemas.microsoft.com/office/drawing/2014/main" id="{E11A88F7-1D39-51B0-BBC9-32429BFDA19A}"/>
              </a:ext>
            </a:extLst>
          </p:cNvPr>
          <p:cNvSpPr txBox="1">
            <a:spLocks/>
          </p:cNvSpPr>
          <p:nvPr/>
        </p:nvSpPr>
        <p:spPr>
          <a:xfrm>
            <a:off x="2760687" y="1708319"/>
            <a:ext cx="2615184" cy="3760968"/>
          </a:xfrm>
          <a:prstGeom prst="rect">
            <a:avLst/>
          </a:prstGeom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100" baseline="0">
                <a:solidFill>
                  <a:srgbClr val="304168"/>
                </a:solidFill>
                <a:latin typeface="Steelfish Rg" panose="020B0608020202040504" pitchFamily="34" charset="0"/>
                <a:ea typeface="+mn-ea"/>
                <a:cs typeface="DIN Pro Condensed Medium" panose="020B0504020101020102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18000" dirty="0">
              <a:solidFill>
                <a:srgbClr val="C21F3C"/>
              </a:solidFill>
            </a:endParaRPr>
          </a:p>
        </p:txBody>
      </p:sp>
      <p:sp>
        <p:nvSpPr>
          <p:cNvPr id="6" name="Marcador de texto 31">
            <a:extLst>
              <a:ext uri="{FF2B5EF4-FFF2-40B4-BE49-F238E27FC236}">
                <a16:creationId xmlns:a16="http://schemas.microsoft.com/office/drawing/2014/main" id="{C663E019-E755-6DD4-C975-D1E41D78C985}"/>
              </a:ext>
            </a:extLst>
          </p:cNvPr>
          <p:cNvSpPr txBox="1">
            <a:spLocks/>
          </p:cNvSpPr>
          <p:nvPr/>
        </p:nvSpPr>
        <p:spPr>
          <a:xfrm>
            <a:off x="2309458" y="1708319"/>
            <a:ext cx="2615184" cy="3760968"/>
          </a:xfrm>
          <a:prstGeom prst="rect">
            <a:avLst/>
          </a:prstGeom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100" baseline="0">
                <a:solidFill>
                  <a:srgbClr val="304168"/>
                </a:solidFill>
                <a:latin typeface="Steelfish Rg" panose="020B0608020202040504" pitchFamily="34" charset="0"/>
                <a:ea typeface="+mn-ea"/>
                <a:cs typeface="DIN Pro Condensed Medium" panose="020B0504020101020102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6000" dirty="0">
                <a:solidFill>
                  <a:srgbClr val="C21F3C"/>
                </a:solidFill>
                <a:latin typeface="Montserrat" pitchFamily="2" charset="77"/>
              </a:rPr>
              <a:t>4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1EE03A0-0E62-DE91-38FF-645091702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278" y="1991510"/>
            <a:ext cx="1045179" cy="104517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FE6B438-C1FF-037E-90FD-4887FEEB3F56}"/>
              </a:ext>
            </a:extLst>
          </p:cNvPr>
          <p:cNvSpPr txBox="1"/>
          <p:nvPr/>
        </p:nvSpPr>
        <p:spPr>
          <a:xfrm>
            <a:off x="5684096" y="1100563"/>
            <a:ext cx="5730493" cy="4527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" sz="4000" b="1" kern="1000" dirty="0">
                <a:solidFill>
                  <a:srgbClr val="C00000"/>
                </a:solidFill>
                <a:latin typeface="Montserrat Black" panose="00000A00000000000000" pitchFamily="2" charset="0"/>
              </a:rPr>
              <a:t>ACCIONES PROSPECTIVAS PARA AC NACIONALES</a:t>
            </a:r>
          </a:p>
          <a:p>
            <a:pPr>
              <a:lnSpc>
                <a:spcPct val="80000"/>
              </a:lnSpc>
            </a:pPr>
            <a:endParaRPr lang="es-ES" sz="4000" b="1" kern="1000" dirty="0">
              <a:solidFill>
                <a:srgbClr val="C00000"/>
              </a:solidFill>
              <a:latin typeface="Montserrat Black" panose="00000A00000000000000" pitchFamily="2" charset="0"/>
            </a:endParaRPr>
          </a:p>
          <a:p>
            <a:pPr>
              <a:lnSpc>
                <a:spcPct val="80000"/>
              </a:lnSpc>
            </a:pPr>
            <a:r>
              <a:rPr lang="es-ES" sz="4000" b="1" kern="1000" dirty="0">
                <a:solidFill>
                  <a:srgbClr val="C00000"/>
                </a:solidFill>
                <a:latin typeface="Montserrat Black" panose="00000A00000000000000" pitchFamily="2" charset="0"/>
              </a:rPr>
              <a:t>ESTRATEGIA Y DISEÑO DE FLUJOS DE TRABAJO PROPUESTOS</a:t>
            </a:r>
            <a:endParaRPr lang="en-US" sz="1800" b="1" dirty="0">
              <a:solidFill>
                <a:srgbClr val="1B355D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783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strategia: qué es, tipos y cómo iniciar una">
            <a:extLst>
              <a:ext uri="{FF2B5EF4-FFF2-40B4-BE49-F238E27FC236}">
                <a16:creationId xmlns:a16="http://schemas.microsoft.com/office/drawing/2014/main" id="{C9487FA2-96CA-3621-2820-7924BC806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" r="1" b="1"/>
          <a:stretch/>
        </p:blipFill>
        <p:spPr bwMode="auto">
          <a:xfrm>
            <a:off x="3149692" y="1195959"/>
            <a:ext cx="5473313" cy="30783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661EFC8-6CD1-C9E3-CC42-B56891A4851A}"/>
              </a:ext>
            </a:extLst>
          </p:cNvPr>
          <p:cNvSpPr txBox="1"/>
          <p:nvPr/>
        </p:nvSpPr>
        <p:spPr>
          <a:xfrm>
            <a:off x="0" y="4490260"/>
            <a:ext cx="12283125" cy="1621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3200" b="1" kern="1000" dirty="0">
                <a:solidFill>
                  <a:srgbClr val="002060"/>
                </a:solidFill>
                <a:latin typeface="Montserrat Black" pitchFamily="2" charset="77"/>
              </a:rPr>
              <a:t>¿con qué condiciones se va a trabajar? </a:t>
            </a:r>
          </a:p>
          <a:p>
            <a:pPr algn="ctr">
              <a:lnSpc>
                <a:spcPct val="80000"/>
              </a:lnSpc>
            </a:pPr>
            <a:r>
              <a:rPr lang="es-ES" sz="2800" b="1" kern="1000" dirty="0">
                <a:solidFill>
                  <a:srgbClr val="002060"/>
                </a:solidFill>
                <a:latin typeface="Montserrat Black" pitchFamily="2" charset="77"/>
              </a:rPr>
              <a:t>Importancia de los desplegables en los application forms</a:t>
            </a:r>
          </a:p>
          <a:p>
            <a:pPr algn="ctr">
              <a:lnSpc>
                <a:spcPct val="80000"/>
              </a:lnSpc>
            </a:pPr>
            <a:endParaRPr lang="es-ES" sz="3200" b="1" kern="1000" dirty="0">
              <a:solidFill>
                <a:srgbClr val="002060"/>
              </a:solidFill>
              <a:latin typeface="Montserrat Black" pitchFamily="2" charset="77"/>
            </a:endParaRPr>
          </a:p>
          <a:p>
            <a:pPr algn="ctr">
              <a:lnSpc>
                <a:spcPct val="80000"/>
              </a:lnSpc>
            </a:pPr>
            <a:r>
              <a:rPr lang="es-ES" sz="3200" b="1" kern="1000" dirty="0">
                <a:solidFill>
                  <a:srgbClr val="002060"/>
                </a:solidFill>
                <a:latin typeface="Montserrat Black" pitchFamily="2" charset="77"/>
              </a:rPr>
              <a:t>(entrada, rechazos, gestión del diccionario)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A778BBE-C68D-2151-D64C-51287476E22F}"/>
              </a:ext>
            </a:extLst>
          </p:cNvPr>
          <p:cNvSpPr txBox="1"/>
          <p:nvPr/>
        </p:nvSpPr>
        <p:spPr>
          <a:xfrm>
            <a:off x="310364" y="203232"/>
            <a:ext cx="11571270" cy="883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" sz="3200" b="1" kern="1000" dirty="0">
                <a:solidFill>
                  <a:srgbClr val="002060"/>
                </a:solidFill>
                <a:latin typeface="Montserrat Black" pitchFamily="2" charset="77"/>
              </a:rPr>
              <a:t>ESTRATEGIA Y DISEÑO DE FLUJOS DE TRABAJO PROPUESTOS</a:t>
            </a:r>
            <a:endParaRPr lang="en-US" sz="3200" b="1" kern="1000" dirty="0">
              <a:solidFill>
                <a:srgbClr val="002060"/>
              </a:solidFill>
              <a:latin typeface="Montserrat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1518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54DB22F-DFC6-81B0-BED8-852E3F62CC74}"/>
              </a:ext>
            </a:extLst>
          </p:cNvPr>
          <p:cNvSpPr txBox="1"/>
          <p:nvPr/>
        </p:nvSpPr>
        <p:spPr>
          <a:xfrm>
            <a:off x="310364" y="380023"/>
            <a:ext cx="11571270" cy="489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3200" b="1" kern="1000" dirty="0">
                <a:solidFill>
                  <a:srgbClr val="002060"/>
                </a:solidFill>
                <a:latin typeface="Montserrat Black" pitchFamily="2" charset="77"/>
              </a:rPr>
              <a:t>Uso del </a:t>
            </a:r>
            <a:r>
              <a:rPr lang="en-US" sz="3200" b="1" kern="1000" dirty="0">
                <a:solidFill>
                  <a:srgbClr val="002060"/>
                </a:solidFill>
                <a:latin typeface="Montserrat Black" pitchFamily="2" charset="77"/>
              </a:rPr>
              <a:t>electronic application form</a:t>
            </a:r>
          </a:p>
        </p:txBody>
      </p:sp>
      <p:pic>
        <p:nvPicPr>
          <p:cNvPr id="4" name="Imagen 3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FDF9604F-49CF-584E-DB93-8C99C5BF0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0" y="2653176"/>
            <a:ext cx="4757711" cy="3165800"/>
          </a:xfrm>
          <a:prstGeom prst="rect">
            <a:avLst/>
          </a:prstGeom>
        </p:spPr>
      </p:pic>
      <p:pic>
        <p:nvPicPr>
          <p:cNvPr id="6" name="Imagen 5" descr="Interfaz de usuario gráfica, Tabla&#10;&#10;El contenido generado por IA puede ser incorrecto.">
            <a:extLst>
              <a:ext uri="{FF2B5EF4-FFF2-40B4-BE49-F238E27FC236}">
                <a16:creationId xmlns:a16="http://schemas.microsoft.com/office/drawing/2014/main" id="{EA4A7CEB-AC41-7EB1-E735-7BDF05AC8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89165"/>
            <a:ext cx="5419061" cy="359863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67B2538-1B53-BC54-221E-5428D5A91226}"/>
              </a:ext>
            </a:extLst>
          </p:cNvPr>
          <p:cNvSpPr txBox="1"/>
          <p:nvPr/>
        </p:nvSpPr>
        <p:spPr>
          <a:xfrm>
            <a:off x="421890" y="1335376"/>
            <a:ext cx="49490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Montserrat" panose="00000500000000000000" pitchFamily="2" charset="0"/>
              </a:rPr>
              <a:t>Module 1: Administrative information Application form User guide for the electronic application form for a Marketing Authorisation</a:t>
            </a:r>
            <a:endParaRPr lang="es-ES" b="1" dirty="0">
              <a:latin typeface="Montserrat" panose="00000500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F026090-FC18-883A-31E1-E8611BA34B0B}"/>
              </a:ext>
            </a:extLst>
          </p:cNvPr>
          <p:cNvSpPr txBox="1"/>
          <p:nvPr/>
        </p:nvSpPr>
        <p:spPr>
          <a:xfrm>
            <a:off x="6007264" y="1335376"/>
            <a:ext cx="57628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Montserrat" panose="00000500000000000000" pitchFamily="2" charset="0"/>
              </a:rPr>
              <a:t>EMA/CMDh explanatory notes on variation application form (Human medicinal products only)</a:t>
            </a:r>
            <a:endParaRPr lang="es-ES" b="1" dirty="0">
              <a:latin typeface="Montserrat" panose="00000500000000000000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83D809E-68AE-CBFE-0973-B75C64F760B9}"/>
              </a:ext>
            </a:extLst>
          </p:cNvPr>
          <p:cNvSpPr txBox="1"/>
          <p:nvPr/>
        </p:nvSpPr>
        <p:spPr>
          <a:xfrm>
            <a:off x="2491119" y="846203"/>
            <a:ext cx="75624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C20734"/>
              </a:buClr>
              <a:buSzPct val="125000"/>
            </a:pPr>
            <a:r>
              <a:rPr lang="es-ES" sz="2000" b="1" dirty="0">
                <a:solidFill>
                  <a:srgbClr val="C00000"/>
                </a:solidFill>
                <a:latin typeface="Montserrat" panose="00000500000000000000" pitchFamily="2" charset="0"/>
              </a:rPr>
              <a:t>¿Que hacer si no aparecen ORG en desplegables?</a:t>
            </a:r>
          </a:p>
        </p:txBody>
      </p:sp>
      <p:pic>
        <p:nvPicPr>
          <p:cNvPr id="3" name="Picture 2" descr="atención por favor, icono importante. símbolo de información importante.  atención de la bandera por favor. ilustración vectorial 14435695 Vector en  Vecteezy">
            <a:extLst>
              <a:ext uri="{FF2B5EF4-FFF2-40B4-BE49-F238E27FC236}">
                <a16:creationId xmlns:a16="http://schemas.microsoft.com/office/drawing/2014/main" id="{24CCD85D-7F14-3783-7D06-8AFCED516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793"/>
            <a:ext cx="1350335" cy="135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860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A4E985F0-70D1-E80F-69E5-4292A2DFFE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1169689"/>
              </p:ext>
            </p:extLst>
          </p:nvPr>
        </p:nvGraphicFramePr>
        <p:xfrm>
          <a:off x="259355" y="1147391"/>
          <a:ext cx="11822094" cy="5199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ectángulo redondeado 6">
            <a:extLst>
              <a:ext uri="{FF2B5EF4-FFF2-40B4-BE49-F238E27FC236}">
                <a16:creationId xmlns:a16="http://schemas.microsoft.com/office/drawing/2014/main" id="{A2796AFD-741C-06D7-1B4B-6369A687B206}"/>
              </a:ext>
            </a:extLst>
          </p:cNvPr>
          <p:cNvSpPr/>
          <p:nvPr/>
        </p:nvSpPr>
        <p:spPr>
          <a:xfrm>
            <a:off x="1157473" y="5323097"/>
            <a:ext cx="10247406" cy="563685"/>
          </a:xfrm>
          <a:prstGeom prst="roundRect">
            <a:avLst/>
          </a:prstGeom>
          <a:noFill/>
          <a:ln w="22225">
            <a:solidFill>
              <a:srgbClr val="19355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273" dirty="0">
              <a:solidFill>
                <a:srgbClr val="D0D0D0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68F4D6C-D72D-2AC4-1DCA-87D109208244}"/>
              </a:ext>
            </a:extLst>
          </p:cNvPr>
          <p:cNvSpPr txBox="1"/>
          <p:nvPr/>
        </p:nvSpPr>
        <p:spPr>
          <a:xfrm>
            <a:off x="1267105" y="5332846"/>
            <a:ext cx="10814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20734"/>
              </a:buClr>
              <a:buSzPct val="125000"/>
              <a:buFont typeface="STIXGeneral-Regular" pitchFamily="2" charset="2"/>
              <a:buChar char="⚬"/>
            </a:pPr>
            <a:r>
              <a:rPr lang="es-ES" sz="1600" dirty="0">
                <a:solidFill>
                  <a:srgbClr val="C00000"/>
                </a:solidFill>
                <a:latin typeface="Montserrat Medium" pitchFamily="2" charset="77"/>
              </a:rPr>
              <a:t>Notificaciones a los solicitantes en caso de incidencia – REVISAR OMS y e-AF correcto. </a:t>
            </a:r>
          </a:p>
          <a:p>
            <a:pPr marL="285750" indent="-285750">
              <a:buClr>
                <a:srgbClr val="C20734"/>
              </a:buClr>
              <a:buSzPct val="125000"/>
              <a:buFont typeface="STIXGeneral-Regular" pitchFamily="2" charset="2"/>
              <a:buChar char="⚬"/>
            </a:pPr>
            <a:r>
              <a:rPr lang="es-ES" sz="1600" dirty="0">
                <a:solidFill>
                  <a:srgbClr val="C00000"/>
                </a:solidFill>
                <a:latin typeface="Montserrat Medium" pitchFamily="2" charset="77"/>
              </a:rPr>
              <a:t>Notificaciones a Altas Diccionarios: qué se ha mapeado (ORG y LOC ID) o si debe darse de alta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DBA342E-8F13-7D4C-DB85-D481D0BB46B1}"/>
              </a:ext>
            </a:extLst>
          </p:cNvPr>
          <p:cNvSpPr txBox="1"/>
          <p:nvPr/>
        </p:nvSpPr>
        <p:spPr>
          <a:xfrm>
            <a:off x="4576373" y="1091911"/>
            <a:ext cx="4643081" cy="646331"/>
          </a:xfrm>
          <a:prstGeom prst="rect">
            <a:avLst/>
          </a:prstGeom>
          <a:solidFill>
            <a:srgbClr val="CC3300"/>
          </a:solidFill>
        </p:spPr>
        <p:txBody>
          <a:bodyPr wrap="square">
            <a:spAutoFit/>
          </a:bodyPr>
          <a:lstStyle/>
          <a:p>
            <a:pPr lvl="0" algn="ctr"/>
            <a:r>
              <a:rPr lang="es-E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Se va a evitar la carga de e-AFs en los que se detecte que al menos existe una entidad del registro que no está registrada en SPOR (SOR)</a:t>
            </a:r>
            <a:endParaRPr lang="es-E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27" name="1 Rectángulo">
            <a:extLst>
              <a:ext uri="{FF2B5EF4-FFF2-40B4-BE49-F238E27FC236}">
                <a16:creationId xmlns:a16="http://schemas.microsoft.com/office/drawing/2014/main" id="{7B148B06-B55C-6369-13A9-7798E9183C04}"/>
              </a:ext>
            </a:extLst>
          </p:cNvPr>
          <p:cNvSpPr/>
          <p:nvPr/>
        </p:nvSpPr>
        <p:spPr>
          <a:xfrm>
            <a:off x="184953" y="110798"/>
            <a:ext cx="11822094" cy="769441"/>
          </a:xfrm>
          <a:prstGeom prst="rect">
            <a:avLst/>
          </a:prstGeom>
          <a:noFill/>
          <a:ln w="254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Caso # 1: </a:t>
            </a:r>
            <a:r>
              <a:rPr lang="es-E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MAA Nacionales</a:t>
            </a:r>
            <a:r>
              <a:rPr lang="es-E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. CARGA DEL e-AF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C2F65DC-6A9E-2D0A-B816-D11244E3D757}"/>
              </a:ext>
            </a:extLst>
          </p:cNvPr>
          <p:cNvSpPr txBox="1"/>
          <p:nvPr/>
        </p:nvSpPr>
        <p:spPr>
          <a:xfrm>
            <a:off x="333152" y="722579"/>
            <a:ext cx="7382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Implementar el uso obligatorio de OMS en e-AF. Si no existe no carga</a:t>
            </a:r>
          </a:p>
        </p:txBody>
      </p:sp>
      <p:pic>
        <p:nvPicPr>
          <p:cNvPr id="18" name="Picture 2" descr="Cabeceras de correo: analiza la cabecera de un email - Blog de Linube">
            <a:extLst>
              <a:ext uri="{FF2B5EF4-FFF2-40B4-BE49-F238E27FC236}">
                <a16:creationId xmlns:a16="http://schemas.microsoft.com/office/drawing/2014/main" id="{EEFECD07-295E-F4B0-DF80-A86582540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6" y="5274955"/>
            <a:ext cx="1142517" cy="64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beceras de correo: analiza la cabecera de un email - Blog de Linube">
            <a:extLst>
              <a:ext uri="{FF2B5EF4-FFF2-40B4-BE49-F238E27FC236}">
                <a16:creationId xmlns:a16="http://schemas.microsoft.com/office/drawing/2014/main" id="{673325E6-206D-8494-567C-9A978E0A3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534" y="2147269"/>
            <a:ext cx="954315" cy="53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upo 32">
            <a:extLst>
              <a:ext uri="{FF2B5EF4-FFF2-40B4-BE49-F238E27FC236}">
                <a16:creationId xmlns:a16="http://schemas.microsoft.com/office/drawing/2014/main" id="{49F5A0DB-084B-0D34-B40C-48C298CED027}"/>
              </a:ext>
            </a:extLst>
          </p:cNvPr>
          <p:cNvGrpSpPr/>
          <p:nvPr/>
        </p:nvGrpSpPr>
        <p:grpSpPr>
          <a:xfrm>
            <a:off x="3285459" y="1894543"/>
            <a:ext cx="7928072" cy="2869529"/>
            <a:chOff x="3381152" y="1866925"/>
            <a:chExt cx="7928072" cy="2869529"/>
          </a:xfrm>
        </p:grpSpPr>
        <p:sp>
          <p:nvSpPr>
            <p:cNvPr id="9" name="Rectángulo: esquinas redondeadas 4">
              <a:extLst>
                <a:ext uri="{FF2B5EF4-FFF2-40B4-BE49-F238E27FC236}">
                  <a16:creationId xmlns:a16="http://schemas.microsoft.com/office/drawing/2014/main" id="{4B05FE6F-F208-2D59-6EF6-0722A8F51BF7}"/>
                </a:ext>
              </a:extLst>
            </p:cNvPr>
            <p:cNvSpPr txBox="1"/>
            <p:nvPr/>
          </p:nvSpPr>
          <p:spPr>
            <a:xfrm>
              <a:off x="4732416" y="1866925"/>
              <a:ext cx="1090702" cy="65747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100" kern="1200" dirty="0">
                  <a:solidFill>
                    <a:schemeClr val="tx1"/>
                  </a:solidFill>
                  <a:latin typeface="Montserrat" panose="00000500000000000000" pitchFamily="2" charset="0"/>
                </a:rPr>
                <a:t>Con altas existentes en el diccionario de la AEMPS</a:t>
              </a:r>
            </a:p>
          </p:txBody>
        </p:sp>
        <p:sp>
          <p:nvSpPr>
            <p:cNvPr id="12" name="Rectángulo: esquinas redondeadas 4">
              <a:extLst>
                <a:ext uri="{FF2B5EF4-FFF2-40B4-BE49-F238E27FC236}">
                  <a16:creationId xmlns:a16="http://schemas.microsoft.com/office/drawing/2014/main" id="{6B13C42C-ED0C-6C02-2939-A012E9BE0012}"/>
                </a:ext>
              </a:extLst>
            </p:cNvPr>
            <p:cNvSpPr txBox="1"/>
            <p:nvPr/>
          </p:nvSpPr>
          <p:spPr>
            <a:xfrm>
              <a:off x="6534956" y="1866925"/>
              <a:ext cx="1238462" cy="6437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500" kern="1200" dirty="0">
                  <a:solidFill>
                    <a:schemeClr val="tx1"/>
                  </a:solidFill>
                  <a:latin typeface="Montserrat" panose="00000500000000000000" pitchFamily="2" charset="0"/>
                </a:rPr>
                <a:t>Con OMS de la EMA (SPOR)</a:t>
              </a:r>
            </a:p>
          </p:txBody>
        </p:sp>
        <p:cxnSp>
          <p:nvCxnSpPr>
            <p:cNvPr id="14" name="Conector recto de flecha 13">
              <a:extLst>
                <a:ext uri="{FF2B5EF4-FFF2-40B4-BE49-F238E27FC236}">
                  <a16:creationId xmlns:a16="http://schemas.microsoft.com/office/drawing/2014/main" id="{F86D324D-8014-A2C4-6387-1F52AFA74E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8014" y="2587814"/>
              <a:ext cx="625564" cy="54610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de flecha 15">
              <a:extLst>
                <a:ext uri="{FF2B5EF4-FFF2-40B4-BE49-F238E27FC236}">
                  <a16:creationId xmlns:a16="http://schemas.microsoft.com/office/drawing/2014/main" id="{86E81CA8-B2AB-5C7B-F5F1-63B12A0231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35687" y="2613991"/>
              <a:ext cx="480391" cy="57647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A9F1D01E-8CDE-7BC0-77B2-BAD88A81F628}"/>
                </a:ext>
              </a:extLst>
            </p:cNvPr>
            <p:cNvSpPr txBox="1"/>
            <p:nvPr/>
          </p:nvSpPr>
          <p:spPr>
            <a:xfrm>
              <a:off x="3381152" y="3788476"/>
              <a:ext cx="418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rgbClr val="00B050"/>
                  </a:solidFill>
                </a:rPr>
                <a:t>SI</a:t>
              </a: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85A68468-8E63-1C91-E963-5716DF3A46E6}"/>
                </a:ext>
              </a:extLst>
            </p:cNvPr>
            <p:cNvSpPr txBox="1"/>
            <p:nvPr/>
          </p:nvSpPr>
          <p:spPr>
            <a:xfrm>
              <a:off x="6635902" y="4070547"/>
              <a:ext cx="421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rgbClr val="00B050"/>
                  </a:solidFill>
                </a:rPr>
                <a:t>SI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2719A9D3-24FF-B6A3-4E87-79CEE882FB1F}"/>
                </a:ext>
              </a:extLst>
            </p:cNvPr>
            <p:cNvSpPr txBox="1"/>
            <p:nvPr/>
          </p:nvSpPr>
          <p:spPr>
            <a:xfrm>
              <a:off x="6568310" y="2974332"/>
              <a:ext cx="525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rgbClr val="C00000"/>
                  </a:solidFill>
                </a:rPr>
                <a:t>NO</a:t>
              </a:r>
            </a:p>
          </p:txBody>
        </p:sp>
        <p:cxnSp>
          <p:nvCxnSpPr>
            <p:cNvPr id="2" name="Conector recto de flecha 1">
              <a:extLst>
                <a:ext uri="{FF2B5EF4-FFF2-40B4-BE49-F238E27FC236}">
                  <a16:creationId xmlns:a16="http://schemas.microsoft.com/office/drawing/2014/main" id="{0C8FB984-8DF2-6A9E-25A2-2FDC72E46F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16846" y="2578707"/>
              <a:ext cx="477534" cy="5621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de flecha 27">
              <a:extLst>
                <a:ext uri="{FF2B5EF4-FFF2-40B4-BE49-F238E27FC236}">
                  <a16:creationId xmlns:a16="http://schemas.microsoft.com/office/drawing/2014/main" id="{5B29CFB6-53D7-7498-6E0C-AE5D60A200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57775" y="3429000"/>
              <a:ext cx="994104" cy="71106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A704FBDB-55CB-B49F-D4FC-F2609076A7E7}"/>
                </a:ext>
              </a:extLst>
            </p:cNvPr>
            <p:cNvSpPr txBox="1"/>
            <p:nvPr/>
          </p:nvSpPr>
          <p:spPr>
            <a:xfrm>
              <a:off x="10887984" y="3429000"/>
              <a:ext cx="421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rgbClr val="00B050"/>
                  </a:solidFill>
                </a:rPr>
                <a:t>SI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D4CF4590-41AC-2C96-8D1E-7A0889EE62F1}"/>
                </a:ext>
              </a:extLst>
            </p:cNvPr>
            <p:cNvSpPr txBox="1"/>
            <p:nvPr/>
          </p:nvSpPr>
          <p:spPr>
            <a:xfrm>
              <a:off x="10471938" y="4367122"/>
              <a:ext cx="421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rgbClr val="00B050"/>
                  </a:solidFill>
                </a:rPr>
                <a:t>SI</a:t>
              </a:r>
            </a:p>
          </p:txBody>
        </p:sp>
      </p:grpSp>
      <p:pic>
        <p:nvPicPr>
          <p:cNvPr id="24" name="Picture 2" descr="Cabeceras de correo: analiza la cabecera de un email - Blog de Linube">
            <a:extLst>
              <a:ext uri="{FF2B5EF4-FFF2-40B4-BE49-F238E27FC236}">
                <a16:creationId xmlns:a16="http://schemas.microsoft.com/office/drawing/2014/main" id="{8B6FE767-15BC-66F9-22D0-0A049EF10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727" y="1935530"/>
            <a:ext cx="954315" cy="53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Señales de peligro más utilizadas | Nadriza Canarias">
            <a:extLst>
              <a:ext uri="{FF2B5EF4-FFF2-40B4-BE49-F238E27FC236}">
                <a16:creationId xmlns:a16="http://schemas.microsoft.com/office/drawing/2014/main" id="{DEB475EB-4DDE-F573-2D5C-A00098D1B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959" y="4748343"/>
            <a:ext cx="474661" cy="42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CF3B1BC3-6339-4F56-46C7-FD5CE7CC5181}"/>
              </a:ext>
            </a:extLst>
          </p:cNvPr>
          <p:cNvSpPr txBox="1"/>
          <p:nvPr/>
        </p:nvSpPr>
        <p:spPr>
          <a:xfrm>
            <a:off x="3121742" y="4962569"/>
            <a:ext cx="6097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latin typeface="Montserrat" panose="00000500000000000000" pitchFamily="2" charset="0"/>
              </a:rPr>
              <a:t>COMPROBAR TODOS MENOS HOLDERS con CEP con mascara que no es 2.0</a:t>
            </a:r>
          </a:p>
        </p:txBody>
      </p:sp>
      <p:pic>
        <p:nvPicPr>
          <p:cNvPr id="3" name="Picture 2" descr="Cabeceras de correo: analiza la cabecera de un email - Blog de Linube">
            <a:extLst>
              <a:ext uri="{FF2B5EF4-FFF2-40B4-BE49-F238E27FC236}">
                <a16:creationId xmlns:a16="http://schemas.microsoft.com/office/drawing/2014/main" id="{718F6E5B-AF6C-28A5-ABAA-68597109D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077" y="1940722"/>
            <a:ext cx="954315" cy="53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2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06CA3-A6A3-F9A8-AC57-F6435C755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1 Rectángulo">
            <a:extLst>
              <a:ext uri="{FF2B5EF4-FFF2-40B4-BE49-F238E27FC236}">
                <a16:creationId xmlns:a16="http://schemas.microsoft.com/office/drawing/2014/main" id="{AB753EA6-1F90-30EC-8145-FA387C4FB056}"/>
              </a:ext>
            </a:extLst>
          </p:cNvPr>
          <p:cNvSpPr/>
          <p:nvPr/>
        </p:nvSpPr>
        <p:spPr>
          <a:xfrm>
            <a:off x="1254641" y="0"/>
            <a:ext cx="10146657" cy="1323439"/>
          </a:xfrm>
          <a:prstGeom prst="rect">
            <a:avLst/>
          </a:prstGeom>
          <a:noFill/>
          <a:ln w="254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Caso # 1: </a:t>
            </a:r>
            <a:r>
              <a:rPr lang="es-E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MAA Nacionales</a:t>
            </a:r>
            <a:r>
              <a:rPr lang="es-E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. </a:t>
            </a:r>
          </a:p>
          <a:p>
            <a:pPr algn="ctr"/>
            <a:r>
              <a:rPr lang="es-E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Finalización de procedimiento</a:t>
            </a:r>
          </a:p>
        </p:txBody>
      </p:sp>
      <p:pic>
        <p:nvPicPr>
          <p:cNvPr id="52" name="Picture 2" descr="Cabeceras de correo: analiza la cabecera de un email - Blog de Linube">
            <a:extLst>
              <a:ext uri="{FF2B5EF4-FFF2-40B4-BE49-F238E27FC236}">
                <a16:creationId xmlns:a16="http://schemas.microsoft.com/office/drawing/2014/main" id="{9222448B-F7A9-92D7-630B-D03AB454C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187" y="1595222"/>
            <a:ext cx="1174282" cy="66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4" name="Diagrama 53">
            <a:extLst>
              <a:ext uri="{FF2B5EF4-FFF2-40B4-BE49-F238E27FC236}">
                <a16:creationId xmlns:a16="http://schemas.microsoft.com/office/drawing/2014/main" id="{A77537FC-9D61-53E3-3400-26AFC82AFF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2017975"/>
              </p:ext>
            </p:extLst>
          </p:nvPr>
        </p:nvGraphicFramePr>
        <p:xfrm>
          <a:off x="159657" y="932317"/>
          <a:ext cx="11872686" cy="5289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9506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854A0-9BB3-35D4-90A5-D7492002C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B04F4FF-C604-C8D0-D953-CCECB7F45F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3092910"/>
              </p:ext>
            </p:extLst>
          </p:nvPr>
        </p:nvGraphicFramePr>
        <p:xfrm>
          <a:off x="351133" y="354107"/>
          <a:ext cx="11631743" cy="6362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1 Rectángulo">
            <a:extLst>
              <a:ext uri="{FF2B5EF4-FFF2-40B4-BE49-F238E27FC236}">
                <a16:creationId xmlns:a16="http://schemas.microsoft.com/office/drawing/2014/main" id="{25B80CD9-2EB9-82F6-72E1-33440F774E7C}"/>
              </a:ext>
            </a:extLst>
          </p:cNvPr>
          <p:cNvSpPr/>
          <p:nvPr/>
        </p:nvSpPr>
        <p:spPr>
          <a:xfrm>
            <a:off x="209124" y="84514"/>
            <a:ext cx="11631743" cy="1261884"/>
          </a:xfrm>
          <a:prstGeom prst="rect">
            <a:avLst/>
          </a:prstGeom>
          <a:noFill/>
          <a:ln w="254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Caso # 2: </a:t>
            </a:r>
            <a:r>
              <a:rPr lang="es-E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VARIACIONES DE AC </a:t>
            </a:r>
          </a:p>
          <a:p>
            <a:pPr algn="ctr"/>
            <a:r>
              <a:rPr lang="es-E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Nacionales </a:t>
            </a:r>
            <a:r>
              <a:rPr lang="es-ES" sz="3200" dirty="0">
                <a:solidFill>
                  <a:srgbClr val="C00000"/>
                </a:solidFill>
                <a:latin typeface="Montserrat" panose="00000500000000000000" pitchFamily="2" charset="0"/>
              </a:rPr>
              <a:t>(afectan a ORG)</a:t>
            </a:r>
            <a:r>
              <a:rPr lang="es-E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. CARGA DEL e-AF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F3FD4E1-930D-4812-2F52-732F6DB3E24E}"/>
              </a:ext>
            </a:extLst>
          </p:cNvPr>
          <p:cNvSpPr txBox="1"/>
          <p:nvPr/>
        </p:nvSpPr>
        <p:spPr>
          <a:xfrm>
            <a:off x="4115901" y="1434329"/>
            <a:ext cx="4643081" cy="646331"/>
          </a:xfrm>
          <a:prstGeom prst="rect">
            <a:avLst/>
          </a:prstGeom>
          <a:solidFill>
            <a:srgbClr val="CC3300"/>
          </a:solidFill>
        </p:spPr>
        <p:txBody>
          <a:bodyPr wrap="square">
            <a:spAutoFit/>
          </a:bodyPr>
          <a:lstStyle/>
          <a:p>
            <a:pPr lvl="0" algn="ctr"/>
            <a:r>
              <a:rPr lang="es-E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Se va a evitar la carga de e-AFs en los que se detecte que al menos existe una entidad del registro que no está registrada en SPOR (SOR)</a:t>
            </a:r>
            <a:endParaRPr lang="es-E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6F3B7713-1AEE-FDBB-BC62-C3AA24C2480D}"/>
              </a:ext>
            </a:extLst>
          </p:cNvPr>
          <p:cNvGrpSpPr/>
          <p:nvPr/>
        </p:nvGrpSpPr>
        <p:grpSpPr>
          <a:xfrm>
            <a:off x="3490206" y="2237018"/>
            <a:ext cx="7405624" cy="2459049"/>
            <a:chOff x="3479765" y="1876915"/>
            <a:chExt cx="7405624" cy="2459049"/>
          </a:xfrm>
        </p:grpSpPr>
        <p:sp>
          <p:nvSpPr>
            <p:cNvPr id="36" name="Rectángulo: esquinas redondeadas 4">
              <a:extLst>
                <a:ext uri="{FF2B5EF4-FFF2-40B4-BE49-F238E27FC236}">
                  <a16:creationId xmlns:a16="http://schemas.microsoft.com/office/drawing/2014/main" id="{0B5DCFB3-60DF-73EC-0362-558FF1EB69FC}"/>
                </a:ext>
              </a:extLst>
            </p:cNvPr>
            <p:cNvSpPr txBox="1"/>
            <p:nvPr/>
          </p:nvSpPr>
          <p:spPr>
            <a:xfrm>
              <a:off x="4922876" y="1887025"/>
              <a:ext cx="1090702" cy="65747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100" kern="1200" dirty="0">
                  <a:solidFill>
                    <a:schemeClr val="tx1"/>
                  </a:solidFill>
                  <a:latin typeface="Montserrat" panose="00000500000000000000" pitchFamily="2" charset="0"/>
                </a:rPr>
                <a:t>Con altas existentes en el diccionario de la AEMPS</a:t>
              </a:r>
            </a:p>
          </p:txBody>
        </p:sp>
        <p:sp>
          <p:nvSpPr>
            <p:cNvPr id="25" name="Rectángulo: esquinas redondeadas 4">
              <a:extLst>
                <a:ext uri="{FF2B5EF4-FFF2-40B4-BE49-F238E27FC236}">
                  <a16:creationId xmlns:a16="http://schemas.microsoft.com/office/drawing/2014/main" id="{A03DF78B-AE35-0B11-696A-BE41FE6296E8}"/>
                </a:ext>
              </a:extLst>
            </p:cNvPr>
            <p:cNvSpPr txBox="1"/>
            <p:nvPr/>
          </p:nvSpPr>
          <p:spPr>
            <a:xfrm>
              <a:off x="6278683" y="1876915"/>
              <a:ext cx="1238462" cy="65747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500" kern="1200" dirty="0">
                  <a:solidFill>
                    <a:schemeClr val="tx1"/>
                  </a:solidFill>
                  <a:latin typeface="Montserrat" panose="00000500000000000000" pitchFamily="2" charset="0"/>
                </a:rPr>
                <a:t>Con OMS de la EMA (SPOR)</a:t>
              </a:r>
            </a:p>
          </p:txBody>
        </p:sp>
        <p:cxnSp>
          <p:nvCxnSpPr>
            <p:cNvPr id="26" name="Conector recto de flecha 25">
              <a:extLst>
                <a:ext uri="{FF2B5EF4-FFF2-40B4-BE49-F238E27FC236}">
                  <a16:creationId xmlns:a16="http://schemas.microsoft.com/office/drawing/2014/main" id="{04225EE1-6D79-5943-6C88-7F7BFE586F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8014" y="2587814"/>
              <a:ext cx="625564" cy="54610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62A4DE14-9540-4DFD-54BD-08D16073DC3C}"/>
                </a:ext>
              </a:extLst>
            </p:cNvPr>
            <p:cNvSpPr txBox="1"/>
            <p:nvPr/>
          </p:nvSpPr>
          <p:spPr>
            <a:xfrm>
              <a:off x="3479765" y="3539562"/>
              <a:ext cx="418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rgbClr val="00B050"/>
                  </a:solidFill>
                </a:rPr>
                <a:t>SI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D9634D8B-50EF-7CA5-6D11-3A8DE8E6D96A}"/>
                </a:ext>
              </a:extLst>
            </p:cNvPr>
            <p:cNvSpPr txBox="1"/>
            <p:nvPr/>
          </p:nvSpPr>
          <p:spPr>
            <a:xfrm>
              <a:off x="6721669" y="2728850"/>
              <a:ext cx="525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rgbClr val="C00000"/>
                  </a:solidFill>
                </a:rPr>
                <a:t>NO</a:t>
              </a:r>
            </a:p>
          </p:txBody>
        </p:sp>
        <p:cxnSp>
          <p:nvCxnSpPr>
            <p:cNvPr id="31" name="Conector recto de flecha 30">
              <a:extLst>
                <a:ext uri="{FF2B5EF4-FFF2-40B4-BE49-F238E27FC236}">
                  <a16:creationId xmlns:a16="http://schemas.microsoft.com/office/drawing/2014/main" id="{F190806D-E79B-D725-9DA6-8AA721353D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16846" y="2578707"/>
              <a:ext cx="477534" cy="5621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de flecha 31">
              <a:extLst>
                <a:ext uri="{FF2B5EF4-FFF2-40B4-BE49-F238E27FC236}">
                  <a16:creationId xmlns:a16="http://schemas.microsoft.com/office/drawing/2014/main" id="{85EE5702-935C-73ED-E554-FEEC68F3F9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37326" y="3345513"/>
              <a:ext cx="848063" cy="71610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F9EAEC1A-C0C9-24A0-BA80-30FE6B025D1F}"/>
                </a:ext>
              </a:extLst>
            </p:cNvPr>
            <p:cNvSpPr txBox="1"/>
            <p:nvPr/>
          </p:nvSpPr>
          <p:spPr>
            <a:xfrm>
              <a:off x="10288136" y="3200542"/>
              <a:ext cx="421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rgbClr val="00B050"/>
                  </a:solidFill>
                </a:rPr>
                <a:t>SI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3944B02A-BF56-91F2-4EFB-CC910A3355D1}"/>
                </a:ext>
              </a:extLst>
            </p:cNvPr>
            <p:cNvSpPr txBox="1"/>
            <p:nvPr/>
          </p:nvSpPr>
          <p:spPr>
            <a:xfrm>
              <a:off x="6773811" y="3966632"/>
              <a:ext cx="421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rgbClr val="00B050"/>
                  </a:solidFill>
                </a:rPr>
                <a:t>SI</a:t>
              </a:r>
            </a:p>
          </p:txBody>
        </p:sp>
      </p:grpSp>
      <p:sp>
        <p:nvSpPr>
          <p:cNvPr id="41" name="CuadroTexto 40">
            <a:extLst>
              <a:ext uri="{FF2B5EF4-FFF2-40B4-BE49-F238E27FC236}">
                <a16:creationId xmlns:a16="http://schemas.microsoft.com/office/drawing/2014/main" id="{943058C6-531F-CEB5-AB54-8945EFB4DDCC}"/>
              </a:ext>
            </a:extLst>
          </p:cNvPr>
          <p:cNvSpPr txBox="1"/>
          <p:nvPr/>
        </p:nvSpPr>
        <p:spPr>
          <a:xfrm>
            <a:off x="1874439" y="5542352"/>
            <a:ext cx="9383230" cy="604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Clr>
                <a:srgbClr val="C20734"/>
              </a:buClr>
              <a:buSzPct val="125000"/>
            </a:pPr>
            <a:r>
              <a:rPr lang="es-ES" sz="1600" dirty="0">
                <a:solidFill>
                  <a:srgbClr val="C00000"/>
                </a:solidFill>
                <a:latin typeface="Montserrat Medium" pitchFamily="2" charset="77"/>
              </a:rPr>
              <a:t>Al cargar enviar correo a altas diccionarios con el mapeo de lo que haya introducido en el e-AF y nuestra maestra (solo variaciones de organizaciones)</a:t>
            </a:r>
          </a:p>
        </p:txBody>
      </p:sp>
      <p:pic>
        <p:nvPicPr>
          <p:cNvPr id="42" name="Picture 2" descr="Cabeceras de correo: analiza la cabecera de un email - Blog de Linube">
            <a:extLst>
              <a:ext uri="{FF2B5EF4-FFF2-40B4-BE49-F238E27FC236}">
                <a16:creationId xmlns:a16="http://schemas.microsoft.com/office/drawing/2014/main" id="{017B05F2-F107-C0B1-812B-9822BE3E6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24" y="5333828"/>
            <a:ext cx="1444622" cy="8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beceras de correo: analiza la cabecera de un email - Blog de Linube">
            <a:extLst>
              <a:ext uri="{FF2B5EF4-FFF2-40B4-BE49-F238E27FC236}">
                <a16:creationId xmlns:a16="http://schemas.microsoft.com/office/drawing/2014/main" id="{48CACF6D-6F4E-25CB-317B-FA21FADAB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81" y="2321571"/>
            <a:ext cx="885943" cy="49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abeceras de correo: analiza la cabecera de un email - Blog de Linube">
            <a:extLst>
              <a:ext uri="{FF2B5EF4-FFF2-40B4-BE49-F238E27FC236}">
                <a16:creationId xmlns:a16="http://schemas.microsoft.com/office/drawing/2014/main" id="{CE314C5B-5E59-4CDE-19B2-3D67F1136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98" y="2321571"/>
            <a:ext cx="885943" cy="49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eñales de peligro más utilizadas | Nadriza Canarias">
            <a:extLst>
              <a:ext uri="{FF2B5EF4-FFF2-40B4-BE49-F238E27FC236}">
                <a16:creationId xmlns:a16="http://schemas.microsoft.com/office/drawing/2014/main" id="{C5D15829-1E53-B30D-E2F2-496EC4318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57" y="4896709"/>
            <a:ext cx="474661" cy="42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E4488DB-EBA0-3772-FAF9-534FA9ABBE99}"/>
              </a:ext>
            </a:extLst>
          </p:cNvPr>
          <p:cNvSpPr txBox="1"/>
          <p:nvPr/>
        </p:nvSpPr>
        <p:spPr>
          <a:xfrm>
            <a:off x="3153640" y="5110935"/>
            <a:ext cx="6097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latin typeface="Montserrat" panose="00000500000000000000" pitchFamily="2" charset="0"/>
              </a:rPr>
              <a:t>COMPROBAR TODOS MENOS HOLDERS con CEP con mascara que no es 2.0</a:t>
            </a:r>
          </a:p>
        </p:txBody>
      </p:sp>
      <p:pic>
        <p:nvPicPr>
          <p:cNvPr id="8" name="Picture 2" descr="Cabeceras de correo: analiza la cabecera de un email - Blog de Linube">
            <a:extLst>
              <a:ext uri="{FF2B5EF4-FFF2-40B4-BE49-F238E27FC236}">
                <a16:creationId xmlns:a16="http://schemas.microsoft.com/office/drawing/2014/main" id="{0C6EF010-7DB3-F868-0F2C-244D0C3C9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209" y="1649085"/>
            <a:ext cx="954315" cy="53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34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Rectángulo">
            <a:extLst>
              <a:ext uri="{FF2B5EF4-FFF2-40B4-BE49-F238E27FC236}">
                <a16:creationId xmlns:a16="http://schemas.microsoft.com/office/drawing/2014/main" id="{33C4879F-A8D6-FB93-D666-986A93412780}"/>
              </a:ext>
            </a:extLst>
          </p:cNvPr>
          <p:cNvSpPr/>
          <p:nvPr/>
        </p:nvSpPr>
        <p:spPr>
          <a:xfrm>
            <a:off x="1519906" y="79793"/>
            <a:ext cx="1184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u="sng" dirty="0">
                <a:solidFill>
                  <a:srgbClr val="00B050"/>
                </a:solidFill>
                <a:latin typeface="Montserrat Black" panose="00000A00000000000000" pitchFamily="2" charset="0"/>
              </a:rPr>
              <a:t>IMPORTANTE:</a:t>
            </a:r>
            <a:r>
              <a:rPr lang="es-ES" sz="3200" b="1" dirty="0">
                <a:solidFill>
                  <a:srgbClr val="00B050"/>
                </a:solidFill>
                <a:latin typeface="Montserrat Black" panose="00000A00000000000000" pitchFamily="2" charset="0"/>
              </a:rPr>
              <a:t> Variaciones y MAAA Nacionales</a:t>
            </a:r>
            <a:endParaRPr lang="es-ES" sz="24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3C97072-6EB5-8186-62A9-C8F3CAF97142}"/>
              </a:ext>
            </a:extLst>
          </p:cNvPr>
          <p:cNvSpPr txBox="1"/>
          <p:nvPr/>
        </p:nvSpPr>
        <p:spPr>
          <a:xfrm>
            <a:off x="1491343" y="705514"/>
            <a:ext cx="998536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</a:pPr>
            <a:r>
              <a:rPr lang="es-ES" sz="2400" b="1" dirty="0">
                <a:solidFill>
                  <a:srgbClr val="002060"/>
                </a:solidFill>
                <a:latin typeface="Montserrat" panose="00000500000000000000" pitchFamily="2" charset="0"/>
              </a:rPr>
              <a:t>NOTA (*) </a:t>
            </a:r>
            <a:r>
              <a:rPr lang="es-ES" sz="24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CEPs 2.0:  </a:t>
            </a:r>
            <a:r>
              <a:rPr lang="es-ES" sz="1800" b="0" i="0" dirty="0">
                <a:solidFill>
                  <a:srgbClr val="002060"/>
                </a:solidFill>
                <a:effectLst/>
                <a:latin typeface="Montserrat" panose="00000500000000000000" pitchFamily="2" charset="0"/>
              </a:rPr>
              <a:t>obligatorio uso de OMS desde 06/2023 para todos los lugares listados.</a:t>
            </a:r>
          </a:p>
          <a:p>
            <a:pPr lvl="1" indent="-457200">
              <a:spcBef>
                <a:spcPts val="600"/>
              </a:spcBef>
            </a:pPr>
            <a:r>
              <a:rPr lang="es-ES" sz="1600" b="0" i="1" dirty="0">
                <a:solidFill>
                  <a:srgbClr val="00B050"/>
                </a:solidFill>
                <a:effectLst/>
                <a:latin typeface="Montserrat" panose="00000500000000000000" pitchFamily="2" charset="0"/>
              </a:rPr>
              <a:t>EMA SPOR/OMS ORG_ID and LOC_ID for all companies involved in C</a:t>
            </a:r>
            <a:r>
              <a:rPr lang="es-ES" sz="1600" i="1" dirty="0">
                <a:solidFill>
                  <a:srgbClr val="00B050"/>
                </a:solidFill>
                <a:latin typeface="Montserrat" panose="00000500000000000000" pitchFamily="2" charset="0"/>
              </a:rPr>
              <a:t>EP</a:t>
            </a:r>
            <a:endParaRPr lang="es-ES" sz="1600" b="0" i="0" dirty="0">
              <a:solidFill>
                <a:srgbClr val="00B050"/>
              </a:solidFill>
              <a:effectLst/>
              <a:latin typeface="Montserrat" panose="00000500000000000000" pitchFamily="2" charset="0"/>
            </a:endParaRPr>
          </a:p>
        </p:txBody>
      </p:sp>
      <p:pic>
        <p:nvPicPr>
          <p:cNvPr id="6" name="Picture 2" descr="CEP 2.0: Use of EMA SPOR/OMS ORG_ID and LOC_ID mandatory for CEP  applications - European Directorate for the Quality of Medicines &amp;  HealthCare">
            <a:extLst>
              <a:ext uri="{FF2B5EF4-FFF2-40B4-BE49-F238E27FC236}">
                <a16:creationId xmlns:a16="http://schemas.microsoft.com/office/drawing/2014/main" id="{5A7330B0-8035-57B3-217C-71043F9F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174" y="1030625"/>
            <a:ext cx="1787013" cy="100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C8DF1D0-6CB1-92F1-1A8C-D3CA27BD686C}"/>
              </a:ext>
            </a:extLst>
          </p:cNvPr>
          <p:cNvSpPr txBox="1"/>
          <p:nvPr/>
        </p:nvSpPr>
        <p:spPr>
          <a:xfrm>
            <a:off x="380498" y="2080181"/>
            <a:ext cx="10979980" cy="2862322"/>
          </a:xfrm>
          <a:prstGeom prst="rect">
            <a:avLst/>
          </a:prstGeom>
          <a:solidFill>
            <a:srgbClr val="FFFFCC"/>
          </a:solidFill>
          <a:ln w="158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lvl="0" indent="-342900" algn="just" fontAlgn="base">
              <a:buFont typeface="+mj-lt"/>
              <a:buAutoNum type="arabicPeriod"/>
            </a:pPr>
            <a:r>
              <a:rPr lang="es-ES" b="1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Mongolian Baiti" panose="03000500000000000000" pitchFamily="66" charset="0"/>
              </a:rPr>
              <a:t>“Old look”</a:t>
            </a:r>
            <a:r>
              <a:rPr lang="es-ES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Mongolian Baiti" panose="03000500000000000000" pitchFamily="66" charset="0"/>
              </a:rPr>
              <a:t>: La máscara será "R0-CEP 20XX-XXX-Rev 0" (XXXX serán 4 dígitos del año)</a:t>
            </a:r>
            <a:endParaRPr lang="es-ES" dirty="0">
              <a:solidFill>
                <a:srgbClr val="002060"/>
              </a:solidFill>
              <a:effectLst/>
              <a:latin typeface="Montserrat" panose="00000500000000000000" pitchFamily="2" charset="0"/>
              <a:ea typeface="Aptos" panose="020B0004020202020204" pitchFamily="34" charset="0"/>
              <a:cs typeface="Mongolian Baiti" panose="03000500000000000000" pitchFamily="66" charset="0"/>
            </a:endParaRPr>
          </a:p>
          <a:p>
            <a:pPr algn="just" fontAlgn="base"/>
            <a:r>
              <a:rPr lang="es-ES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Mongolian Baiti" panose="03000500000000000000" pitchFamily="66" charset="0"/>
              </a:rPr>
              <a:t>Los CEP seguirán siendo válidos hasta que sea necesaria una revisión: No llevan recogido ORG Id ni LOC Id.</a:t>
            </a:r>
          </a:p>
          <a:p>
            <a:pPr algn="just" fontAlgn="base"/>
            <a:r>
              <a:rPr lang="es-ES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Mongolian Baiti" panose="03000500000000000000" pitchFamily="66" charset="0"/>
              </a:rPr>
              <a:t> </a:t>
            </a:r>
          </a:p>
          <a:p>
            <a:pPr marL="342900" lvl="0" indent="-342900">
              <a:buFont typeface="+mj-lt"/>
              <a:buAutoNum type="arabicPeriod" startAt="2"/>
            </a:pPr>
            <a:r>
              <a:rPr lang="es-ES" b="1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Mongolian Baiti" panose="03000500000000000000" pitchFamily="66" charset="0"/>
              </a:rPr>
              <a:t>“New look”, </a:t>
            </a:r>
            <a:r>
              <a:rPr lang="es-ES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Mongolian Baiti" panose="03000500000000000000" pitchFamily="66" charset="0"/>
              </a:rPr>
              <a:t>CEP 2.0: La máscara será "CEP 20XX-XXX-Rev 0" (XXXX serán 4 dígitos del año. Lleva recogido ORG Id y LOC Id (identificador de organización (Org) y ubicación (Loc) de la EMA SPOR/OMS, para todos los sitios enumerados: holders and manufacturing sites.</a:t>
            </a:r>
          </a:p>
          <a:p>
            <a:endParaRPr lang="es-ES" dirty="0">
              <a:solidFill>
                <a:srgbClr val="002060"/>
              </a:solidFill>
              <a:effectLst/>
              <a:latin typeface="Montserrat" panose="00000500000000000000" pitchFamily="2" charset="0"/>
              <a:ea typeface="Aptos" panose="020B0004020202020204" pitchFamily="34" charset="0"/>
              <a:cs typeface="Mongolian Baiti" panose="03000500000000000000" pitchFamily="66" charset="0"/>
            </a:endParaRPr>
          </a:p>
          <a:p>
            <a:pPr marL="342900" lvl="0" indent="-342900">
              <a:buFont typeface="+mj-lt"/>
              <a:buAutoNum type="arabicPeriod" startAt="3"/>
            </a:pPr>
            <a:r>
              <a:rPr lang="es-ES" b="1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Mongolian Baiti" panose="03000500000000000000" pitchFamily="66" charset="0"/>
              </a:rPr>
              <a:t>“Hybrid look” </a:t>
            </a:r>
            <a:r>
              <a:rPr lang="es-ES" dirty="0">
                <a:solidFill>
                  <a:srgbClr val="002060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  <a:cs typeface="Mongolian Baiti" panose="03000500000000000000" pitchFamily="66" charset="0"/>
              </a:rPr>
              <a:t>El CEP de “aspecto híbrido” tendrá también la nueva numeración  (misma máscara que CEP 2.0) Lleva también recogido ORG Id y LOC Id  </a:t>
            </a:r>
          </a:p>
        </p:txBody>
      </p:sp>
      <p:pic>
        <p:nvPicPr>
          <p:cNvPr id="1026" name="Picture 2" descr="Señales de peligro más utilizadas | Nadriza Canarias">
            <a:extLst>
              <a:ext uri="{FF2B5EF4-FFF2-40B4-BE49-F238E27FC236}">
                <a16:creationId xmlns:a16="http://schemas.microsoft.com/office/drawing/2014/main" id="{430FA203-9473-1F7E-D244-592DA109D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452" y="2427465"/>
            <a:ext cx="658052" cy="58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4">
            <a:extLst>
              <a:ext uri="{FF2B5EF4-FFF2-40B4-BE49-F238E27FC236}">
                <a16:creationId xmlns:a16="http://schemas.microsoft.com/office/drawing/2014/main" id="{9ED29E27-BA40-D990-0A5E-3361389EFBE5}"/>
              </a:ext>
            </a:extLst>
          </p:cNvPr>
          <p:cNvSpPr txBox="1"/>
          <p:nvPr/>
        </p:nvSpPr>
        <p:spPr>
          <a:xfrm>
            <a:off x="380497" y="5094514"/>
            <a:ext cx="10910535" cy="1125276"/>
          </a:xfrm>
          <a:prstGeom prst="rect">
            <a:avLst/>
          </a:prstGeom>
          <a:noFill/>
          <a:ln w="15875">
            <a:solidFill>
              <a:srgbClr val="0072CE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101676" tIns="15240" rIns="101676" bIns="1524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400" kern="1200" dirty="0">
                <a:solidFill>
                  <a:srgbClr val="00B050"/>
                </a:solidFill>
                <a:latin typeface="Montserrat" panose="00000500000000000000" pitchFamily="2" charset="0"/>
              </a:rPr>
              <a:t>Comprobación de ORG/LOC en Manufacturers de s.a. SOLO en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400" kern="1200" dirty="0">
                <a:solidFill>
                  <a:srgbClr val="00B050"/>
                </a:solidFill>
                <a:latin typeface="Montserrat" panose="00000500000000000000" pitchFamily="2" charset="0"/>
              </a:rPr>
              <a:t> </a:t>
            </a:r>
            <a:r>
              <a:rPr lang="es-ES" sz="2400" dirty="0">
                <a:solidFill>
                  <a:srgbClr val="00B050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“New look”, CEP 2.0</a:t>
            </a:r>
            <a:r>
              <a:rPr lang="es-ES" sz="2400" dirty="0">
                <a:solidFill>
                  <a:srgbClr val="00B050"/>
                </a:solidFill>
                <a:latin typeface="Montserrat" panose="00000500000000000000" pitchFamily="2" charset="0"/>
                <a:ea typeface="Aptos" panose="020B0004020202020204" pitchFamily="34" charset="0"/>
              </a:rPr>
              <a:t>. / </a:t>
            </a:r>
            <a:r>
              <a:rPr lang="es-ES" sz="2400" dirty="0">
                <a:solidFill>
                  <a:srgbClr val="00B050"/>
                </a:solidFill>
                <a:effectLst/>
                <a:latin typeface="Montserrat" panose="00000500000000000000" pitchFamily="2" charset="0"/>
                <a:ea typeface="Aptos" panose="020B0004020202020204" pitchFamily="34" charset="0"/>
              </a:rPr>
              <a:t>“Hybrid look”</a:t>
            </a:r>
            <a:r>
              <a:rPr lang="es-ES" sz="2400" kern="1200" dirty="0">
                <a:solidFill>
                  <a:srgbClr val="00B050"/>
                </a:solidFill>
                <a:latin typeface="Montserrat" panose="00000500000000000000" pitchFamily="2" charset="0"/>
              </a:rPr>
              <a:t> </a:t>
            </a:r>
          </a:p>
        </p:txBody>
      </p:sp>
      <p:pic>
        <p:nvPicPr>
          <p:cNvPr id="2050" name="Picture 2" descr="atención por favor, icono importante. símbolo de información importante.  atención de la bandera por favor. ilustración vectorial 14435695 Vector en  Vecteezy">
            <a:extLst>
              <a:ext uri="{FF2B5EF4-FFF2-40B4-BE49-F238E27FC236}">
                <a16:creationId xmlns:a16="http://schemas.microsoft.com/office/drawing/2014/main" id="{5DCC3AD0-E69C-9E80-BE30-5397CB760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793"/>
            <a:ext cx="1491343" cy="14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7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tención por favor, icono importante. símbolo de información importante.  atención de la bandera por favor. ilustración vectorial 14435695 Vector en  Vecteezy">
            <a:extLst>
              <a:ext uri="{FF2B5EF4-FFF2-40B4-BE49-F238E27FC236}">
                <a16:creationId xmlns:a16="http://schemas.microsoft.com/office/drawing/2014/main" id="{CE87D9CB-B776-2F4A-D4C6-0A0DAB82F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793"/>
            <a:ext cx="1491343" cy="14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52E8EA7D-13C5-5270-63AC-36C227382C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4600007"/>
              </p:ext>
            </p:extLst>
          </p:nvPr>
        </p:nvGraphicFramePr>
        <p:xfrm>
          <a:off x="1794628" y="82546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Señales de peligro más utilizadas | Nadriza Canarias">
            <a:extLst>
              <a:ext uri="{FF2B5EF4-FFF2-40B4-BE49-F238E27FC236}">
                <a16:creationId xmlns:a16="http://schemas.microsoft.com/office/drawing/2014/main" id="{2A773536-6096-1F25-3E10-CB65135AE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456" y="2656379"/>
            <a:ext cx="1367347" cy="122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Rectángulo">
            <a:extLst>
              <a:ext uri="{FF2B5EF4-FFF2-40B4-BE49-F238E27FC236}">
                <a16:creationId xmlns:a16="http://schemas.microsoft.com/office/drawing/2014/main" id="{87B01119-9948-06D8-E3DD-2A70BD31BB69}"/>
              </a:ext>
            </a:extLst>
          </p:cNvPr>
          <p:cNvSpPr/>
          <p:nvPr/>
        </p:nvSpPr>
        <p:spPr>
          <a:xfrm>
            <a:off x="1519906" y="79793"/>
            <a:ext cx="1184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u="sng" dirty="0">
                <a:solidFill>
                  <a:srgbClr val="00B050"/>
                </a:solidFill>
                <a:latin typeface="Montserrat Black" panose="00000A00000000000000" pitchFamily="2" charset="0"/>
              </a:rPr>
              <a:t>IMPORTANTE:</a:t>
            </a:r>
            <a:r>
              <a:rPr lang="es-ES" sz="3200" b="1" dirty="0">
                <a:solidFill>
                  <a:srgbClr val="00B050"/>
                </a:solidFill>
                <a:latin typeface="Montserrat Black" panose="00000A00000000000000" pitchFamily="2" charset="0"/>
              </a:rPr>
              <a:t> Variaciones y MAAA Nacionales</a:t>
            </a:r>
            <a:endParaRPr lang="es-ES" sz="24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DD8F917-E882-FC34-90B0-74935AFEF7A6}"/>
              </a:ext>
            </a:extLst>
          </p:cNvPr>
          <p:cNvGrpSpPr/>
          <p:nvPr/>
        </p:nvGrpSpPr>
        <p:grpSpPr>
          <a:xfrm>
            <a:off x="9507338" y="2656379"/>
            <a:ext cx="2111153" cy="1839420"/>
            <a:chOff x="5031546" y="1097936"/>
            <a:chExt cx="2055812" cy="1027906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C6ED1D4F-51EA-6A2D-382A-EADF757AAE49}"/>
                </a:ext>
              </a:extLst>
            </p:cNvPr>
            <p:cNvSpPr/>
            <p:nvPr/>
          </p:nvSpPr>
          <p:spPr>
            <a:xfrm>
              <a:off x="5031546" y="1097936"/>
              <a:ext cx="2055812" cy="102790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ES" dirty="0"/>
            </a:p>
          </p:txBody>
        </p:sp>
        <p:sp>
          <p:nvSpPr>
            <p:cNvPr id="7" name="Rectángulo: esquinas redondeadas 4">
              <a:extLst>
                <a:ext uri="{FF2B5EF4-FFF2-40B4-BE49-F238E27FC236}">
                  <a16:creationId xmlns:a16="http://schemas.microsoft.com/office/drawing/2014/main" id="{B7C4B5E9-429B-07A7-91B9-E3F8BFDA90F5}"/>
                </a:ext>
              </a:extLst>
            </p:cNvPr>
            <p:cNvSpPr txBox="1"/>
            <p:nvPr/>
          </p:nvSpPr>
          <p:spPr>
            <a:xfrm>
              <a:off x="5081724" y="1148114"/>
              <a:ext cx="1955456" cy="92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lang="es-ES" altLang="es-ES" sz="1400" b="1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SUPER GRUPO &amp; WORKSHARING  EUROPEO, </a:t>
              </a:r>
              <a:r>
                <a:rPr lang="es-E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MIXTO o </a:t>
              </a:r>
              <a:r>
                <a:rPr lang="es-ES" sz="1400" b="1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NACIONAL 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lang="es-ES" sz="1400" b="1" kern="1200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 APLICA ESTE PROCEDIMIENTO </a:t>
              </a:r>
            </a:p>
          </p:txBody>
        </p:sp>
      </p:grp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73069540-A95D-8B85-290E-3FF4B891FAA6}"/>
              </a:ext>
            </a:extLst>
          </p:cNvPr>
          <p:cNvSpPr/>
          <p:nvPr/>
        </p:nvSpPr>
        <p:spPr>
          <a:xfrm>
            <a:off x="98765" y="2656379"/>
            <a:ext cx="2089264" cy="1839421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CMDh: Applicant’s response document in Mutual Recognition and Decentralised procedures for Marketing Authorisation</a:t>
            </a: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APLICACION A NACIONALES</a:t>
            </a:r>
            <a:endParaRPr lang="es-ES" sz="1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331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58380164-C537-DE7A-4A64-F279520A0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651" y="1225629"/>
            <a:ext cx="2828011" cy="2846991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5A80DCD0-9186-3CF5-9304-5937CFCCED05}"/>
              </a:ext>
            </a:extLst>
          </p:cNvPr>
          <p:cNvGrpSpPr/>
          <p:nvPr/>
        </p:nvGrpSpPr>
        <p:grpSpPr>
          <a:xfrm>
            <a:off x="2610556" y="1405300"/>
            <a:ext cx="1101242" cy="1059302"/>
            <a:chOff x="-2440363" y="-1"/>
            <a:chExt cx="2703260" cy="2721403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575A7170-E487-E5B5-3DD8-51EA4C825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440363" y="-1"/>
              <a:ext cx="2703260" cy="2721403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B3D88D0C-6E38-E73F-3713-2F1B8C3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07201" y="1581874"/>
              <a:ext cx="789207" cy="761993"/>
            </a:xfrm>
            <a:prstGeom prst="rect">
              <a:avLst/>
            </a:prstGeom>
          </p:spPr>
        </p:pic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9BEC15C7-31C1-E3EB-7448-1D013128A287}"/>
              </a:ext>
            </a:extLst>
          </p:cNvPr>
          <p:cNvSpPr txBox="1"/>
          <p:nvPr/>
        </p:nvSpPr>
        <p:spPr>
          <a:xfrm>
            <a:off x="805799" y="5097474"/>
            <a:ext cx="10299946" cy="710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s-ES" b="1" dirty="0">
                <a:solidFill>
                  <a:srgbClr val="243A64"/>
                </a:solidFill>
                <a:latin typeface="Montserrat" panose="00000500000000000000" pitchFamily="2" charset="0"/>
              </a:rPr>
              <a:t>Ana Viñas del Castillo</a:t>
            </a:r>
          </a:p>
          <a:p>
            <a:pPr>
              <a:spcBef>
                <a:spcPts val="450"/>
              </a:spcBef>
            </a:pPr>
            <a:r>
              <a:rPr lang="es-ES" b="1" dirty="0">
                <a:solidFill>
                  <a:srgbClr val="243A64"/>
                </a:solidFill>
                <a:latin typeface="Montserrat" panose="00000500000000000000" pitchFamily="2" charset="0"/>
              </a:rPr>
              <a:t>Técnico de la división de Gestión de Procedimientos, DMUH, AEMPS</a:t>
            </a:r>
          </a:p>
        </p:txBody>
      </p:sp>
      <p:sp>
        <p:nvSpPr>
          <p:cNvPr id="7" name="Título 17">
            <a:extLst>
              <a:ext uri="{FF2B5EF4-FFF2-40B4-BE49-F238E27FC236}">
                <a16:creationId xmlns:a16="http://schemas.microsoft.com/office/drawing/2014/main" id="{770DDB68-EC4E-B66B-6E89-428F854D6527}"/>
              </a:ext>
            </a:extLst>
          </p:cNvPr>
          <p:cNvSpPr txBox="1">
            <a:spLocks/>
          </p:cNvSpPr>
          <p:nvPr/>
        </p:nvSpPr>
        <p:spPr>
          <a:xfrm>
            <a:off x="688258" y="1414631"/>
            <a:ext cx="10987192" cy="25756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marL="0" lvl="2" algn="ctr" defTabSz="914377">
              <a:lnSpc>
                <a:spcPct val="90000"/>
              </a:lnSpc>
              <a:spcBef>
                <a:spcPct val="0"/>
              </a:spcBef>
            </a:pPr>
            <a:r>
              <a:rPr lang="es-ES" sz="4000" b="1" dirty="0">
                <a:solidFill>
                  <a:srgbClr val="003366"/>
                </a:solidFill>
                <a:latin typeface="Montserrat" panose="00000500000000000000" pitchFamily="2" charset="0"/>
              </a:rPr>
              <a:t>Parte I:</a:t>
            </a:r>
          </a:p>
          <a:p>
            <a:pPr marL="0" lvl="2" algn="ctr" defTabSz="914377">
              <a:lnSpc>
                <a:spcPct val="90000"/>
              </a:lnSpc>
              <a:spcBef>
                <a:spcPct val="0"/>
              </a:spcBef>
            </a:pPr>
            <a:endParaRPr lang="es-ES" sz="4000" b="1" dirty="0">
              <a:solidFill>
                <a:srgbClr val="003366"/>
              </a:solidFill>
              <a:latin typeface="Montserrat" panose="00000500000000000000" pitchFamily="2" charset="0"/>
            </a:endParaRPr>
          </a:p>
          <a:p>
            <a:pPr marL="0" lvl="2" algn="ctr" defTabSz="914377">
              <a:lnSpc>
                <a:spcPct val="90000"/>
              </a:lnSpc>
              <a:spcBef>
                <a:spcPct val="0"/>
              </a:spcBef>
            </a:pPr>
            <a:r>
              <a:rPr lang="es-ES" sz="4000" b="1" dirty="0">
                <a:solidFill>
                  <a:srgbClr val="003366"/>
                </a:solidFill>
                <a:latin typeface="Montserrat" panose="00000500000000000000" pitchFamily="2" charset="0"/>
              </a:rPr>
              <a:t>Estrategia desde el envío de la solicitud hasta la finalización del procedimiento</a:t>
            </a:r>
          </a:p>
        </p:txBody>
      </p:sp>
    </p:spTree>
    <p:extLst>
      <p:ext uri="{BB962C8B-B14F-4D97-AF65-F5344CB8AC3E}">
        <p14:creationId xmlns:p14="http://schemas.microsoft.com/office/powerpoint/2010/main" val="1453724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FB186CB-BE8F-EC4F-4AA8-22463D67FF94}"/>
              </a:ext>
            </a:extLst>
          </p:cNvPr>
          <p:cNvSpPr txBox="1"/>
          <p:nvPr/>
        </p:nvSpPr>
        <p:spPr>
          <a:xfrm>
            <a:off x="349667" y="1605424"/>
            <a:ext cx="11492666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s-ES" sz="2000" b="0" i="0" dirty="0">
                <a:solidFill>
                  <a:srgbClr val="002060"/>
                </a:solidFill>
                <a:effectLst/>
                <a:latin typeface="Montserrat" panose="00000500000000000000" pitchFamily="2" charset="0"/>
              </a:rPr>
              <a:t>VARIACIONES RELACIONADAS CON </a:t>
            </a:r>
            <a:r>
              <a:rPr lang="es-ES" sz="2000" dirty="0">
                <a:solidFill>
                  <a:srgbClr val="002060"/>
                </a:solidFill>
                <a:latin typeface="Montserrat" panose="00000500000000000000" pitchFamily="2" charset="0"/>
              </a:rPr>
              <a:t>ENTIDADES”</a:t>
            </a:r>
          </a:p>
          <a:p>
            <a:pPr lvl="1" indent="-2825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2200" b="0" i="0" dirty="0">
                <a:solidFill>
                  <a:srgbClr val="002060"/>
                </a:solidFill>
                <a:effectLst/>
                <a:latin typeface="Montserrat" panose="00000500000000000000" pitchFamily="2" charset="0"/>
              </a:rPr>
              <a:t>Cambios de </a:t>
            </a:r>
            <a:r>
              <a:rPr lang="es-ES" sz="22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nombre y dirección del titular de la AC 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Montserrat" panose="00000500000000000000" pitchFamily="2" charset="0"/>
              </a:rPr>
              <a:t>o cambio de nombre y dirección del Representante local</a:t>
            </a:r>
          </a:p>
          <a:p>
            <a:pPr lvl="1" indent="-2825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2200" b="0" i="0" dirty="0">
                <a:solidFill>
                  <a:srgbClr val="002060"/>
                </a:solidFill>
                <a:effectLst/>
                <a:latin typeface="Montserrat" panose="00000500000000000000" pitchFamily="2" charset="0"/>
              </a:rPr>
              <a:t>Cambios relaciona</a:t>
            </a:r>
            <a:r>
              <a:rPr lang="es-ES" sz="2200" dirty="0">
                <a:solidFill>
                  <a:srgbClr val="002060"/>
                </a:solidFill>
                <a:latin typeface="Montserrat" panose="00000500000000000000" pitchFamily="2" charset="0"/>
              </a:rPr>
              <a:t>do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Montserrat" panose="00000500000000000000" pitchFamily="2" charset="0"/>
              </a:rPr>
              <a:t>s con </a:t>
            </a:r>
            <a:r>
              <a:rPr lang="es-ES" sz="22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entidades del módulo 32s2-manuf</a:t>
            </a:r>
          </a:p>
          <a:p>
            <a:pPr lvl="1" indent="-2825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2200" b="0" i="0" dirty="0">
                <a:solidFill>
                  <a:srgbClr val="002060"/>
                </a:solidFill>
                <a:effectLst/>
                <a:latin typeface="Montserrat" panose="00000500000000000000" pitchFamily="2" charset="0"/>
              </a:rPr>
              <a:t>Cambios relacionados con </a:t>
            </a:r>
            <a:r>
              <a:rPr lang="es-ES" sz="22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entidades del módulo 32p3-manuf part</a:t>
            </a:r>
          </a:p>
          <a:p>
            <a:pPr lvl="1" indent="-2825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2200" b="0" i="0" dirty="0">
                <a:solidFill>
                  <a:srgbClr val="002060"/>
                </a:solidFill>
                <a:effectLst/>
                <a:latin typeface="Montserrat" panose="00000500000000000000" pitchFamily="2" charset="0"/>
              </a:rPr>
              <a:t>Cambios relacionados con </a:t>
            </a:r>
            <a:r>
              <a:rPr lang="es-ES" sz="22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Certificados de adecuabilidad </a:t>
            </a:r>
            <a:r>
              <a:rPr lang="es-ES" sz="2200" b="0" i="0" dirty="0">
                <a:solidFill>
                  <a:srgbClr val="002060"/>
                </a:solidFill>
                <a:effectLst/>
                <a:latin typeface="Montserrat" panose="00000500000000000000" pitchFamily="2" charset="0"/>
              </a:rPr>
              <a:t>y sus organizaciones como Holders, site of production o sites of productiosn ogf intermediates</a:t>
            </a:r>
          </a:p>
          <a:p>
            <a:pPr lvl="1" algn="l">
              <a:spcBef>
                <a:spcPts val="1200"/>
              </a:spcBef>
            </a:pPr>
            <a:r>
              <a:rPr lang="es-ES" sz="2200" b="1" i="0" dirty="0">
                <a:solidFill>
                  <a:srgbClr val="002060"/>
                </a:solidFill>
                <a:effectLst/>
                <a:latin typeface="Montserrat" panose="00000500000000000000" pitchFamily="2" charset="0"/>
              </a:rPr>
              <a:t>NOTA (*)</a:t>
            </a:r>
          </a:p>
          <a:p>
            <a:pPr marL="452438" indent="-277813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002060"/>
                </a:solidFill>
                <a:latin typeface="Montserrat" panose="00000500000000000000" pitchFamily="2" charset="0"/>
              </a:rPr>
              <a:t>Cambios relacionados con </a:t>
            </a:r>
            <a:r>
              <a:rPr lang="es-ES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dispositivos de seguridad </a:t>
            </a:r>
            <a:r>
              <a:rPr lang="es-ES" sz="2200" dirty="0">
                <a:solidFill>
                  <a:srgbClr val="002060"/>
                </a:solidFill>
                <a:latin typeface="Montserrat" panose="00000500000000000000" pitchFamily="2" charset="0"/>
              </a:rPr>
              <a:t>(variaciones B.IV)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346C93A-0164-B6A3-4075-06D0F810B64E}"/>
              </a:ext>
            </a:extLst>
          </p:cNvPr>
          <p:cNvSpPr txBox="1"/>
          <p:nvPr/>
        </p:nvSpPr>
        <p:spPr>
          <a:xfrm>
            <a:off x="122084" y="943705"/>
            <a:ext cx="119478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kern="1000" dirty="0">
                <a:solidFill>
                  <a:srgbClr val="002060"/>
                </a:solidFill>
                <a:latin typeface="Montserrat Black" pitchFamily="2" charset="77"/>
              </a:rPr>
              <a:t>Acciones por parte de agencias reguladoras: AEMPS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60B19440-4912-89E0-6C24-4B8706750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13503" r="5144" b="7098"/>
          <a:stretch>
            <a:fillRect/>
          </a:stretch>
        </p:blipFill>
        <p:spPr bwMode="auto">
          <a:xfrm>
            <a:off x="10797086" y="2752412"/>
            <a:ext cx="1138238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Rectángulo">
            <a:extLst>
              <a:ext uri="{FF2B5EF4-FFF2-40B4-BE49-F238E27FC236}">
                <a16:creationId xmlns:a16="http://schemas.microsoft.com/office/drawing/2014/main" id="{03650AE0-D5A4-600F-1487-FA337B0DB295}"/>
              </a:ext>
            </a:extLst>
          </p:cNvPr>
          <p:cNvSpPr/>
          <p:nvPr/>
        </p:nvSpPr>
        <p:spPr>
          <a:xfrm>
            <a:off x="531628" y="147870"/>
            <a:ext cx="10834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Caso # 2: VARIACIONES DE LA AC Nacionales</a:t>
            </a:r>
          </a:p>
        </p:txBody>
      </p:sp>
    </p:spTree>
    <p:extLst>
      <p:ext uri="{BB962C8B-B14F-4D97-AF65-F5344CB8AC3E}">
        <p14:creationId xmlns:p14="http://schemas.microsoft.com/office/powerpoint/2010/main" val="117878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32FAA-25D7-FF1A-84B3-1E5C259ED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>
            <a:extLst>
              <a:ext uri="{FF2B5EF4-FFF2-40B4-BE49-F238E27FC236}">
                <a16:creationId xmlns:a16="http://schemas.microsoft.com/office/drawing/2014/main" id="{BB36AC59-5CEE-9F52-7296-12FDB3281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735" y="2513024"/>
            <a:ext cx="5400675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56D1030-6882-5A70-543D-54BE6DC4B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69" y="2829166"/>
            <a:ext cx="524472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ES" altLang="es-ES" sz="24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altLang="es-ES" sz="2400" dirty="0">
                <a:solidFill>
                  <a:srgbClr val="002060"/>
                </a:solidFill>
                <a:latin typeface="Montserrat" panose="00000500000000000000" pitchFamily="2" charset="0"/>
              </a:rPr>
              <a:t>Planificar nueva configuración en GEMED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ES" altLang="es-ES" sz="2400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altLang="es-ES" sz="2400" dirty="0">
                <a:solidFill>
                  <a:srgbClr val="002060"/>
                </a:solidFill>
                <a:latin typeface="Montserrat" panose="00000500000000000000" pitchFamily="2" charset="0"/>
              </a:rPr>
              <a:t>Situación propuesta en forma de tabla con las entidades propuestas y sus ORG ID /LOC ID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1188722-FB0F-1194-E18E-E09E6E500AB3}"/>
              </a:ext>
            </a:extLst>
          </p:cNvPr>
          <p:cNvSpPr txBox="1"/>
          <p:nvPr/>
        </p:nvSpPr>
        <p:spPr>
          <a:xfrm>
            <a:off x="1580127" y="1985878"/>
            <a:ext cx="92759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</a:rPr>
              <a:t>RECOMENDACIÓN – usar parte de datos estructurados para ORG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AB1E615-768E-6CA3-6E51-FF5D58438674}"/>
              </a:ext>
            </a:extLst>
          </p:cNvPr>
          <p:cNvSpPr txBox="1"/>
          <p:nvPr/>
        </p:nvSpPr>
        <p:spPr>
          <a:xfrm>
            <a:off x="209345" y="1345867"/>
            <a:ext cx="11842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altLang="es-ES" sz="1800" dirty="0">
                <a:solidFill>
                  <a:srgbClr val="002060"/>
                </a:solidFill>
                <a:latin typeface="Montserrat" panose="00000500000000000000" pitchFamily="2" charset="0"/>
              </a:rPr>
              <a:t>¿Qué variaciones están afectadas? (EXCEL: 88 variaciones)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altLang="es-ES" dirty="0">
                <a:solidFill>
                  <a:srgbClr val="002060"/>
                </a:solidFill>
                <a:latin typeface="Montserrat" panose="00000500000000000000" pitchFamily="2" charset="0"/>
              </a:rPr>
              <a:t>NOTA:	Cambiará con Reglamento 2024/1701</a:t>
            </a:r>
            <a:endParaRPr lang="es-ES" altLang="es-ES" sz="1800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Flecha: curvada hacia abajo 9">
            <a:extLst>
              <a:ext uri="{FF2B5EF4-FFF2-40B4-BE49-F238E27FC236}">
                <a16:creationId xmlns:a16="http://schemas.microsoft.com/office/drawing/2014/main" id="{548054EC-6692-B21B-56F6-0ACA0ED05C41}"/>
              </a:ext>
            </a:extLst>
          </p:cNvPr>
          <p:cNvSpPr/>
          <p:nvPr/>
        </p:nvSpPr>
        <p:spPr>
          <a:xfrm>
            <a:off x="5248527" y="3058647"/>
            <a:ext cx="801511" cy="408349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94D6A128-E4AC-FC69-1165-4539B066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13503" r="5144" b="7098"/>
          <a:stretch>
            <a:fillRect/>
          </a:stretch>
        </p:blipFill>
        <p:spPr bwMode="auto">
          <a:xfrm>
            <a:off x="2023314" y="5516063"/>
            <a:ext cx="789557" cy="72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44204F9-DB2A-EBAC-B36B-5830314D5AF3}"/>
              </a:ext>
            </a:extLst>
          </p:cNvPr>
          <p:cNvSpPr txBox="1"/>
          <p:nvPr/>
        </p:nvSpPr>
        <p:spPr>
          <a:xfrm>
            <a:off x="244167" y="658190"/>
            <a:ext cx="119478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kern="1000" dirty="0">
                <a:solidFill>
                  <a:srgbClr val="002060"/>
                </a:solidFill>
                <a:latin typeface="Montserrat Black" pitchFamily="2" charset="77"/>
              </a:rPr>
              <a:t>Acciones por parte de agencias reguladoras: AEMPS</a:t>
            </a:r>
          </a:p>
        </p:txBody>
      </p:sp>
      <p:sp>
        <p:nvSpPr>
          <p:cNvPr id="13" name="1 Rectángulo">
            <a:extLst>
              <a:ext uri="{FF2B5EF4-FFF2-40B4-BE49-F238E27FC236}">
                <a16:creationId xmlns:a16="http://schemas.microsoft.com/office/drawing/2014/main" id="{BB5AEB56-2B26-19E9-AEDE-6B1BC7104F59}"/>
              </a:ext>
            </a:extLst>
          </p:cNvPr>
          <p:cNvSpPr/>
          <p:nvPr/>
        </p:nvSpPr>
        <p:spPr>
          <a:xfrm>
            <a:off x="-642936" y="147870"/>
            <a:ext cx="13023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Caso # 2: VARIACIONES DE LA AC Nacionales</a:t>
            </a:r>
          </a:p>
        </p:txBody>
      </p:sp>
    </p:spTree>
    <p:extLst>
      <p:ext uri="{BB962C8B-B14F-4D97-AF65-F5344CB8AC3E}">
        <p14:creationId xmlns:p14="http://schemas.microsoft.com/office/powerpoint/2010/main" val="291669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6625EE10-B8D6-C39C-1EBC-6B5E25E9900D}"/>
              </a:ext>
            </a:extLst>
          </p:cNvPr>
          <p:cNvSpPr/>
          <p:nvPr/>
        </p:nvSpPr>
        <p:spPr>
          <a:xfrm>
            <a:off x="-178479" y="169097"/>
            <a:ext cx="1254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Caso # 3: TRANSFERENCIAS DE TITULARIDAD</a:t>
            </a:r>
          </a:p>
          <a:p>
            <a:pPr algn="ctr"/>
            <a:r>
              <a:rPr lang="es-E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REGISTRO COMÚN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D33F0B7-F47E-D082-A8F3-B64F93E61E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703093"/>
              </p:ext>
            </p:extLst>
          </p:nvPr>
        </p:nvGraphicFramePr>
        <p:xfrm>
          <a:off x="489254" y="1637086"/>
          <a:ext cx="10673164" cy="36170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1260">
                  <a:extLst>
                    <a:ext uri="{9D8B030D-6E8A-4147-A177-3AD203B41FA5}">
                      <a16:colId xmlns:a16="http://schemas.microsoft.com/office/drawing/2014/main" val="3865347525"/>
                    </a:ext>
                  </a:extLst>
                </a:gridCol>
                <a:gridCol w="3135157">
                  <a:extLst>
                    <a:ext uri="{9D8B030D-6E8A-4147-A177-3AD203B41FA5}">
                      <a16:colId xmlns:a16="http://schemas.microsoft.com/office/drawing/2014/main" val="4203752186"/>
                    </a:ext>
                  </a:extLst>
                </a:gridCol>
                <a:gridCol w="4456747">
                  <a:extLst>
                    <a:ext uri="{9D8B030D-6E8A-4147-A177-3AD203B41FA5}">
                      <a16:colId xmlns:a16="http://schemas.microsoft.com/office/drawing/2014/main" val="3834071807"/>
                    </a:ext>
                  </a:extLst>
                </a:gridCol>
              </a:tblGrid>
              <a:tr h="775968">
                <a:tc grid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s-E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0"/>
                          <a:cs typeface="Calibri" panose="020F0502020204030204" pitchFamily="34" charset="0"/>
                        </a:rPr>
                        <a:t>SOLICITUD DE TRANSFERENCIAS</a:t>
                      </a:r>
                      <a:endParaRPr lang="es-ES" sz="2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004" marR="5400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367247"/>
                  </a:ext>
                </a:extLst>
              </a:tr>
              <a:tr h="529155">
                <a:tc>
                  <a:txBody>
                    <a:bodyPr/>
                    <a:lstStyle/>
                    <a:p>
                      <a:pPr algn="l"/>
                      <a:r>
                        <a:rPr lang="es-ES" sz="1500" b="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cs typeface="Calibri" panose="020F0502020204030204" pitchFamily="34" charset="0"/>
                        </a:rPr>
                        <a:t>PROPUESTA</a:t>
                      </a:r>
                      <a:endParaRPr lang="es-ES" sz="1500" b="0" dirty="0">
                        <a:solidFill>
                          <a:srgbClr val="00206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004" marR="54004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500" b="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cs typeface="Calibri" panose="020F0502020204030204" pitchFamily="34" charset="0"/>
                        </a:rPr>
                        <a:t>ACCIONES</a:t>
                      </a:r>
                      <a:endParaRPr lang="es-ES" sz="1500" b="0" dirty="0">
                        <a:solidFill>
                          <a:srgbClr val="00206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004" marR="54004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500" b="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ENVÍO DE CORREO</a:t>
                      </a:r>
                    </a:p>
                  </a:txBody>
                  <a:tcPr marL="54004" marR="54004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838519"/>
                  </a:ext>
                </a:extLst>
              </a:tr>
              <a:tr h="2311962">
                <a:tc>
                  <a:txBody>
                    <a:bodyPr/>
                    <a:lstStyle/>
                    <a:p>
                      <a:pPr algn="l"/>
                      <a:r>
                        <a:rPr lang="es-ES" sz="2800" b="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cs typeface="Calibri" panose="020F0502020204030204" pitchFamily="34" charset="0"/>
                        </a:rPr>
                        <a:t>NO LLEVA e-AF</a:t>
                      </a:r>
                    </a:p>
                    <a:p>
                      <a:pPr algn="l"/>
                      <a:r>
                        <a:rPr lang="es-ES" sz="1500" b="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cs typeface="Calibri" panose="020F0502020204030204" pitchFamily="34" charset="0"/>
                        </a:rPr>
                        <a:t>Afecta a servicio 11,12 y 33 de servicio común</a:t>
                      </a:r>
                    </a:p>
                    <a:p>
                      <a:pPr algn="l"/>
                      <a:r>
                        <a:rPr lang="es-ES" sz="1500" b="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l"/>
                      <a:r>
                        <a:rPr lang="es-ES" sz="1500" b="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cs typeface="Calibri" panose="020F0502020204030204" pitchFamily="34" charset="0"/>
                        </a:rPr>
                        <a:t>Formulario incluido, a rellenar en escritorio: </a:t>
                      </a:r>
                    </a:p>
                    <a:p>
                      <a:pPr algn="l"/>
                      <a:r>
                        <a:rPr lang="es-ES" sz="2800" b="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cs typeface="Calibri" panose="020F0502020204030204" pitchFamily="34" charset="0"/>
                        </a:rPr>
                        <a:t>Registro común</a:t>
                      </a:r>
                      <a:endParaRPr lang="es-ES" sz="2800" b="0" dirty="0">
                        <a:solidFill>
                          <a:srgbClr val="00206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004" marR="54004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</a:pPr>
                      <a:r>
                        <a:rPr lang="es-ES" sz="1500" b="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cs typeface="Calibri" panose="020F0502020204030204" pitchFamily="34" charset="0"/>
                        </a:rPr>
                        <a:t>Se habilitará,  cuando se crea el formulario unas casillas para 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</a:pPr>
                      <a:endParaRPr lang="es-ES" sz="1500" b="0" dirty="0">
                        <a:solidFill>
                          <a:srgbClr val="002060"/>
                        </a:solidFill>
                        <a:effectLst/>
                        <a:latin typeface="Montserrat" panose="00000500000000000000" pitchFamily="2" charset="0"/>
                        <a:cs typeface="Calibri" panose="020F0502020204030204" pitchFamily="34" charset="0"/>
                      </a:endParaRPr>
                    </a:p>
                    <a:p>
                      <a:pPr marL="0" indent="0" algn="l">
                        <a:lnSpc>
                          <a:spcPct val="107000"/>
                        </a:lnSpc>
                      </a:pPr>
                      <a:r>
                        <a:rPr lang="en-US" sz="1600" kern="120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Calibri" panose="020F0502020204030204" pitchFamily="34" charset="0"/>
                        </a:rPr>
                        <a:t>ORGId and LOCId </a:t>
                      </a:r>
                      <a:r>
                        <a:rPr lang="en-US" sz="1500" b="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cs typeface="Calibri" panose="020F0502020204030204" pitchFamily="34" charset="0"/>
                        </a:rPr>
                        <a:t>de TAC</a:t>
                      </a:r>
                      <a:endParaRPr lang="es-ES" sz="1500" b="0" dirty="0">
                        <a:solidFill>
                          <a:srgbClr val="002060"/>
                        </a:solidFill>
                        <a:effectLst/>
                        <a:latin typeface="Montserrat" panose="00000500000000000000" pitchFamily="2" charset="0"/>
                        <a:cs typeface="Calibri" panose="020F0502020204030204" pitchFamily="34" charset="0"/>
                      </a:endParaRPr>
                    </a:p>
                    <a:p>
                      <a:pPr marL="0" indent="0" algn="l">
                        <a:lnSpc>
                          <a:spcPct val="107000"/>
                        </a:lnSpc>
                      </a:pPr>
                      <a:r>
                        <a:rPr lang="en-US" sz="1600" kern="120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Calibri" panose="020F0502020204030204" pitchFamily="34" charset="0"/>
                        </a:rPr>
                        <a:t>ORGId and LOCId </a:t>
                      </a:r>
                      <a:r>
                        <a:rPr lang="en-US" sz="1500" b="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cs typeface="Calibri" panose="020F0502020204030204" pitchFamily="34" charset="0"/>
                        </a:rPr>
                        <a:t>DE R.L. </a:t>
                      </a:r>
                      <a:endParaRPr lang="es-ES" sz="1500" b="0" dirty="0">
                        <a:solidFill>
                          <a:srgbClr val="002060"/>
                        </a:solidFill>
                        <a:effectLst/>
                        <a:latin typeface="Montserrat" panose="00000500000000000000" pitchFamily="2" charset="0"/>
                        <a:cs typeface="Calibri" panose="020F0502020204030204" pitchFamily="34" charset="0"/>
                      </a:endParaRPr>
                    </a:p>
                    <a:p>
                      <a:pPr marL="0" indent="0" algn="l">
                        <a:lnSpc>
                          <a:spcPct val="107000"/>
                        </a:lnSpc>
                      </a:pPr>
                      <a:r>
                        <a:rPr lang="en-US" sz="1500" b="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500" b="0" dirty="0">
                        <a:solidFill>
                          <a:srgbClr val="002060"/>
                        </a:solidFill>
                        <a:effectLst/>
                        <a:latin typeface="Montserrat" panose="00000500000000000000" pitchFamily="2" charset="0"/>
                        <a:cs typeface="Calibri" panose="020F0502020204030204" pitchFamily="34" charset="0"/>
                      </a:endParaRP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b="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cs typeface="Calibri" panose="020F0502020204030204" pitchFamily="34" charset="0"/>
                        </a:rPr>
                        <a:t>PARA AMBOS el que trasfiere y al que es transferido</a:t>
                      </a:r>
                      <a:endParaRPr lang="es-ES" sz="1500" b="0" dirty="0">
                        <a:solidFill>
                          <a:srgbClr val="00206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004" marR="54004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</a:pPr>
                      <a:endParaRPr lang="es-ES" sz="1500" b="0" dirty="0">
                        <a:solidFill>
                          <a:srgbClr val="00206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0" kern="120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Calibri" panose="020F0502020204030204" pitchFamily="34" charset="0"/>
                        </a:rPr>
                        <a:t>TEXTO: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0" i="1" kern="120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Calibri" panose="020F0502020204030204" pitchFamily="34" charset="0"/>
                        </a:rPr>
                        <a:t>It is strongly recommended to obtain AND USE EMA SPOR/OMS ORGId and LOCId as soon as possible for all companies involved</a:t>
                      </a:r>
                      <a:endParaRPr lang="es-ES" sz="1500" b="0" i="1" kern="1200" dirty="0">
                        <a:solidFill>
                          <a:srgbClr val="002060"/>
                        </a:solidFill>
                        <a:effectLst/>
                        <a:latin typeface="Montserrat" panose="00000500000000000000" pitchFamily="2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indent="0" algn="l">
                        <a:lnSpc>
                          <a:spcPct val="107000"/>
                        </a:lnSpc>
                      </a:pPr>
                      <a:endParaRPr lang="es-ES" sz="1500" b="0" dirty="0">
                        <a:solidFill>
                          <a:srgbClr val="00206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marL="0" indent="0" algn="l">
                        <a:lnSpc>
                          <a:spcPct val="107000"/>
                        </a:lnSpc>
                      </a:pPr>
                      <a:endParaRPr lang="es-ES" sz="1500" b="0" dirty="0">
                        <a:solidFill>
                          <a:srgbClr val="00206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004" marR="5400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677012"/>
                  </a:ext>
                </a:extLst>
              </a:tr>
            </a:tbl>
          </a:graphicData>
        </a:graphic>
      </p:graphicFrame>
      <p:pic>
        <p:nvPicPr>
          <p:cNvPr id="7" name="Picture 2" descr="Cabeceras de correo: analiza la cabecera de un email - Blog de Linube">
            <a:extLst>
              <a:ext uri="{FF2B5EF4-FFF2-40B4-BE49-F238E27FC236}">
                <a16:creationId xmlns:a16="http://schemas.microsoft.com/office/drawing/2014/main" id="{EDF84E7B-2DDB-AF4F-0EC7-6E22F7C8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880" y="2302095"/>
            <a:ext cx="1022866" cy="57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00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8F7D2-4A96-A9AF-730B-B8435E27B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27714446-1008-38F9-1EC0-E87B5666F8B6}"/>
              </a:ext>
            </a:extLst>
          </p:cNvPr>
          <p:cNvSpPr/>
          <p:nvPr/>
        </p:nvSpPr>
        <p:spPr>
          <a:xfrm>
            <a:off x="-178479" y="342214"/>
            <a:ext cx="1254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Caso # 4: ENVÍOS DE ASMF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D6DFEAE-4BE9-7F17-A834-0E189D0D1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307162"/>
              </p:ext>
            </p:extLst>
          </p:nvPr>
        </p:nvGraphicFramePr>
        <p:xfrm>
          <a:off x="489254" y="1593543"/>
          <a:ext cx="10673164" cy="3898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1260">
                  <a:extLst>
                    <a:ext uri="{9D8B030D-6E8A-4147-A177-3AD203B41FA5}">
                      <a16:colId xmlns:a16="http://schemas.microsoft.com/office/drawing/2014/main" val="3865347525"/>
                    </a:ext>
                  </a:extLst>
                </a:gridCol>
                <a:gridCol w="3135157">
                  <a:extLst>
                    <a:ext uri="{9D8B030D-6E8A-4147-A177-3AD203B41FA5}">
                      <a16:colId xmlns:a16="http://schemas.microsoft.com/office/drawing/2014/main" val="4203752186"/>
                    </a:ext>
                  </a:extLst>
                </a:gridCol>
                <a:gridCol w="4456747">
                  <a:extLst>
                    <a:ext uri="{9D8B030D-6E8A-4147-A177-3AD203B41FA5}">
                      <a16:colId xmlns:a16="http://schemas.microsoft.com/office/drawing/2014/main" val="3834071807"/>
                    </a:ext>
                  </a:extLst>
                </a:gridCol>
              </a:tblGrid>
              <a:tr h="775968">
                <a:tc grid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s-E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ontserrat" panose="00000500000000000000" pitchFamily="2" charset="0"/>
                          <a:cs typeface="Calibri" panose="020F0502020204030204" pitchFamily="34" charset="0"/>
                        </a:rPr>
                        <a:t>ASMF SUBMISSIONS</a:t>
                      </a:r>
                      <a:endParaRPr lang="es-ES" sz="2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ontserrat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004" marR="5400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367247"/>
                  </a:ext>
                </a:extLst>
              </a:tr>
              <a:tr h="529155">
                <a:tc>
                  <a:txBody>
                    <a:bodyPr/>
                    <a:lstStyle/>
                    <a:p>
                      <a:pPr algn="l"/>
                      <a:r>
                        <a:rPr lang="es-ES" sz="1500" b="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cs typeface="Calibri" panose="020F0502020204030204" pitchFamily="34" charset="0"/>
                        </a:rPr>
                        <a:t>PROPUESTA</a:t>
                      </a:r>
                      <a:endParaRPr lang="es-ES" sz="1500" b="0" dirty="0">
                        <a:solidFill>
                          <a:srgbClr val="002060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4004" marR="54004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500" b="0" kern="120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Calibri" panose="020F0502020204030204" pitchFamily="34" charset="0"/>
                        </a:rPr>
                        <a:t>COMENTARIOS </a:t>
                      </a:r>
                    </a:p>
                  </a:txBody>
                  <a:tcPr marL="54004" marR="54004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1500" b="0" kern="120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Calibri" panose="020F0502020204030204" pitchFamily="34" charset="0"/>
                        </a:rPr>
                        <a:t>ENVÍO DE CORREO</a:t>
                      </a:r>
                    </a:p>
                  </a:txBody>
                  <a:tcPr marL="54004" marR="54004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838519"/>
                  </a:ext>
                </a:extLst>
              </a:tr>
              <a:tr h="2311962">
                <a:tc>
                  <a:txBody>
                    <a:bodyPr/>
                    <a:lstStyle/>
                    <a:p>
                      <a:pPr algn="l"/>
                      <a:r>
                        <a:rPr lang="es-ES" sz="2800" b="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cs typeface="Calibri" panose="020F0502020204030204" pitchFamily="34" charset="0"/>
                        </a:rPr>
                        <a:t>NO LLEVA e-AF</a:t>
                      </a:r>
                    </a:p>
                  </a:txBody>
                  <a:tcPr marL="54004" marR="54004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b="0" kern="120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Calibri" panose="020F0502020204030204" pitchFamily="34" charset="0"/>
                        </a:rPr>
                        <a:t>La carga de la secuencia e-CTD entra como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0" kern="120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Calibri" panose="020F0502020204030204" pitchFamily="34" charset="0"/>
                        </a:rPr>
                        <a:t>RegulatoryActivityID: G0010</a:t>
                      </a:r>
                      <a:endParaRPr lang="es-ES" sz="1500" b="0" kern="1200" dirty="0">
                        <a:solidFill>
                          <a:srgbClr val="002060"/>
                        </a:solidFill>
                        <a:effectLst/>
                        <a:latin typeface="Montserrat" panose="00000500000000000000" pitchFamily="2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0" kern="120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Calibri" panose="020F0502020204030204" pitchFamily="34" charset="0"/>
                        </a:rPr>
                        <a:t>Regulatory subactivity: </a:t>
                      </a:r>
                      <a:endParaRPr lang="es-ES" sz="1500" b="0" kern="1200" dirty="0">
                        <a:solidFill>
                          <a:srgbClr val="002060"/>
                        </a:solidFill>
                        <a:effectLst/>
                        <a:latin typeface="Montserrat" panose="00000500000000000000" pitchFamily="2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0" kern="120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Calibri" panose="020F0502020204030204" pitchFamily="34" charset="0"/>
                        </a:rPr>
                        <a:t>Initial H002  / Answers: H004</a:t>
                      </a:r>
                      <a:endParaRPr lang="es-ES" sz="1500" b="0" kern="1200" dirty="0">
                        <a:solidFill>
                          <a:srgbClr val="002060"/>
                        </a:solidFill>
                        <a:effectLst/>
                        <a:latin typeface="Montserrat" panose="00000500000000000000" pitchFamily="2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4004" marR="54004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S" sz="1500" b="0" kern="1200" dirty="0">
                        <a:solidFill>
                          <a:srgbClr val="002060"/>
                        </a:solidFill>
                        <a:effectLst/>
                        <a:latin typeface="Montserrat" panose="00000500000000000000" pitchFamily="2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500" b="0" kern="120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Calibri" panose="020F0502020204030204" pitchFamily="34" charset="0"/>
                        </a:rPr>
                        <a:t>Destinatario: correo que viene en el delivery file 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0" kern="120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Calibri" panose="020F0502020204030204" pitchFamily="34" charset="0"/>
                        </a:rPr>
                        <a:t>TEXTO: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0" i="1" kern="1200" dirty="0">
                          <a:solidFill>
                            <a:srgbClr val="002060"/>
                          </a:solidFill>
                          <a:effectLst/>
                          <a:latin typeface="Montserrat" panose="00000500000000000000" pitchFamily="2" charset="0"/>
                          <a:ea typeface="+mn-ea"/>
                          <a:cs typeface="Calibri" panose="020F0502020204030204" pitchFamily="34" charset="0"/>
                        </a:rPr>
                        <a:t>It is strongly recommended to obtain AND USE EMA SPOR/OMS ORGId and LOCId as soon as possible for all companies involved</a:t>
                      </a:r>
                      <a:endParaRPr lang="es-ES" sz="1500" b="0" i="1" kern="1200" dirty="0">
                        <a:solidFill>
                          <a:srgbClr val="002060"/>
                        </a:solidFill>
                        <a:effectLst/>
                        <a:latin typeface="Montserrat" panose="00000500000000000000" pitchFamily="2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indent="0" algn="l" defTabSz="914400" rtl="0" eaLnBrk="1" latinLnBrk="0" hangingPunct="1">
                        <a:lnSpc>
                          <a:spcPct val="107000"/>
                        </a:lnSpc>
                      </a:pPr>
                      <a:endParaRPr lang="es-ES" sz="1500" b="0" kern="1200" dirty="0">
                        <a:solidFill>
                          <a:srgbClr val="002060"/>
                        </a:solidFill>
                        <a:effectLst/>
                        <a:latin typeface="Montserrat" panose="00000500000000000000" pitchFamily="2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indent="0" algn="l" defTabSz="914400" rtl="0" eaLnBrk="1" latinLnBrk="0" hangingPunct="1">
                        <a:lnSpc>
                          <a:spcPct val="107000"/>
                        </a:lnSpc>
                      </a:pPr>
                      <a:endParaRPr lang="es-ES" sz="1500" b="0" kern="1200" dirty="0">
                        <a:solidFill>
                          <a:srgbClr val="002060"/>
                        </a:solidFill>
                        <a:effectLst/>
                        <a:latin typeface="Montserrat" panose="00000500000000000000" pitchFamily="2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4004" marR="54004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677012"/>
                  </a:ext>
                </a:extLst>
              </a:tr>
            </a:tbl>
          </a:graphicData>
        </a:graphic>
      </p:graphicFrame>
      <p:pic>
        <p:nvPicPr>
          <p:cNvPr id="3" name="Picture 2" descr="Cabeceras de correo: analiza la cabecera de un email - Blog de Linube">
            <a:extLst>
              <a:ext uri="{FF2B5EF4-FFF2-40B4-BE49-F238E27FC236}">
                <a16:creationId xmlns:a16="http://schemas.microsoft.com/office/drawing/2014/main" id="{4991EAE5-9B71-C578-618B-7613B1A3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880" y="2302095"/>
            <a:ext cx="1022866" cy="57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18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02A2B-9E40-06A5-EC66-64A217204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FB4307F-F430-A3BC-1A5A-1E36131409DE}"/>
              </a:ext>
            </a:extLst>
          </p:cNvPr>
          <p:cNvSpPr txBox="1"/>
          <p:nvPr/>
        </p:nvSpPr>
        <p:spPr>
          <a:xfrm>
            <a:off x="153088" y="4229630"/>
            <a:ext cx="609350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 Viñas del Castillo</a:t>
            </a:r>
          </a:p>
          <a:p>
            <a:pPr>
              <a:lnSpc>
                <a:spcPts val="3500"/>
              </a:lnSpc>
            </a:pPr>
            <a:r>
              <a:rPr lang="es-E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Barcelona, 21 de noviembre de 2024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4DBA33A-6DEB-1811-7B34-4772FAE42AB1}"/>
              </a:ext>
            </a:extLst>
          </p:cNvPr>
          <p:cNvSpPr txBox="1"/>
          <p:nvPr/>
        </p:nvSpPr>
        <p:spPr>
          <a:xfrm>
            <a:off x="153088" y="1272077"/>
            <a:ext cx="6144566" cy="2142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Portal PLM - Parte II: </a:t>
            </a:r>
          </a:p>
          <a:p>
            <a:pPr marL="514350" lvl="0" indent="-51435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lphaLcParenR"/>
            </a:pPr>
            <a:r>
              <a:rPr lang="es-E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Entidades estandarizadas (OMS) dentro de los e-AF. </a:t>
            </a:r>
          </a:p>
          <a:p>
            <a:pPr marL="514350" lvl="0" indent="-51435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lphaLcParenR"/>
            </a:pPr>
            <a:r>
              <a:rPr lang="es-E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Actualización del proyecto e-PI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51F13A9-2EDD-9FF6-D50A-50EC33D56E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255871"/>
              </p:ext>
            </p:extLst>
          </p:nvPr>
        </p:nvGraphicFramePr>
        <p:xfrm>
          <a:off x="3199838" y="341160"/>
          <a:ext cx="8391526" cy="5915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5C7BA08B-A1EC-862C-8A2E-2CBD7BC683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088" y="1886914"/>
            <a:ext cx="3450728" cy="336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805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BAE16-F580-715F-8BEA-5855850B1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31">
            <a:extLst>
              <a:ext uri="{FF2B5EF4-FFF2-40B4-BE49-F238E27FC236}">
                <a16:creationId xmlns:a16="http://schemas.microsoft.com/office/drawing/2014/main" id="{A85587F0-9575-D581-F179-3929EF1051E5}"/>
              </a:ext>
            </a:extLst>
          </p:cNvPr>
          <p:cNvSpPr txBox="1">
            <a:spLocks/>
          </p:cNvSpPr>
          <p:nvPr/>
        </p:nvSpPr>
        <p:spPr>
          <a:xfrm>
            <a:off x="2303436" y="1836881"/>
            <a:ext cx="2615184" cy="3760968"/>
          </a:xfrm>
          <a:prstGeom prst="rect">
            <a:avLst/>
          </a:prstGeom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100" baseline="0">
                <a:solidFill>
                  <a:srgbClr val="304168"/>
                </a:solidFill>
                <a:latin typeface="Steelfish Rg" panose="020B0608020202040504" pitchFamily="34" charset="0"/>
                <a:ea typeface="+mn-ea"/>
                <a:cs typeface="DIN Pro Condensed Medium" panose="020B0504020101020102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6000" dirty="0">
                <a:solidFill>
                  <a:srgbClr val="19355D"/>
                </a:solidFill>
                <a:latin typeface="Montserrat" pitchFamily="2" charset="77"/>
              </a:rPr>
              <a:t>5</a:t>
            </a:r>
          </a:p>
        </p:txBody>
      </p:sp>
      <p:sp>
        <p:nvSpPr>
          <p:cNvPr id="2" name="34 CuadroTexto">
            <a:extLst>
              <a:ext uri="{FF2B5EF4-FFF2-40B4-BE49-F238E27FC236}">
                <a16:creationId xmlns:a16="http://schemas.microsoft.com/office/drawing/2014/main" id="{63873BDF-CA3B-B317-69F5-DBDE15B2342A}"/>
              </a:ext>
            </a:extLst>
          </p:cNvPr>
          <p:cNvSpPr txBox="1"/>
          <p:nvPr/>
        </p:nvSpPr>
        <p:spPr>
          <a:xfrm>
            <a:off x="5664505" y="3009479"/>
            <a:ext cx="5053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dirty="0">
                <a:solidFill>
                  <a:srgbClr val="19355D"/>
                </a:solidFill>
                <a:latin typeface="Montserrat Black" panose="00000A00000000000000" pitchFamily="2" charset="0"/>
                <a:cs typeface="Arial" pitchFamily="34" charset="0"/>
              </a:rPr>
              <a:t>CONCLUSIONES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D353089-331B-D5DA-BE04-E9BF4AC1E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12" y="2317172"/>
            <a:ext cx="966355" cy="96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508286CE-4D37-0F71-87FF-BC108F0E5A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0350517"/>
              </p:ext>
            </p:extLst>
          </p:nvPr>
        </p:nvGraphicFramePr>
        <p:xfrm>
          <a:off x="2573078" y="347481"/>
          <a:ext cx="9480699" cy="3171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ángulo: esquinas redondeadas 4">
            <a:extLst>
              <a:ext uri="{FF2B5EF4-FFF2-40B4-BE49-F238E27FC236}">
                <a16:creationId xmlns:a16="http://schemas.microsoft.com/office/drawing/2014/main" id="{EFB1C9D6-D1AE-26C6-0D14-5BFB6D1496F4}"/>
              </a:ext>
            </a:extLst>
          </p:cNvPr>
          <p:cNvSpPr txBox="1"/>
          <p:nvPr/>
        </p:nvSpPr>
        <p:spPr>
          <a:xfrm>
            <a:off x="138223" y="1211721"/>
            <a:ext cx="2937692" cy="1044694"/>
          </a:xfrm>
          <a:prstGeom prst="rect">
            <a:avLst/>
          </a:prstGeom>
          <a:noFill/>
          <a:ln w="9525" cmpd="thinThick"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r>
              <a:rPr lang="es-ES" sz="2400" b="1" kern="1000" dirty="0">
                <a:solidFill>
                  <a:srgbClr val="C00000"/>
                </a:solidFill>
                <a:latin typeface="Montserrat" panose="00000500000000000000" pitchFamily="2" charset="0"/>
              </a:rPr>
              <a:t>Consecución de objetivos en la UE</a:t>
            </a:r>
            <a:endParaRPr lang="es-ES" sz="2400" b="1" u="sng" kern="1000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ángulo: esquinas redondeadas 4">
            <a:extLst>
              <a:ext uri="{FF2B5EF4-FFF2-40B4-BE49-F238E27FC236}">
                <a16:creationId xmlns:a16="http://schemas.microsoft.com/office/drawing/2014/main" id="{DE98F266-5232-497A-2DE1-D6A37D678E41}"/>
              </a:ext>
            </a:extLst>
          </p:cNvPr>
          <p:cNvSpPr txBox="1"/>
          <p:nvPr/>
        </p:nvSpPr>
        <p:spPr>
          <a:xfrm>
            <a:off x="138223" y="4657405"/>
            <a:ext cx="2937692" cy="1044694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r>
              <a:rPr lang="es-ES" sz="2400" b="1" kern="1000" dirty="0">
                <a:solidFill>
                  <a:srgbClr val="C00000"/>
                </a:solidFill>
                <a:latin typeface="Montserrat" panose="00000500000000000000" pitchFamily="2" charset="0"/>
              </a:rPr>
              <a:t>Consecución de objetivos en la AEMPS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AE0425E2-B541-659A-11C0-7644B295B1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606629"/>
              </p:ext>
            </p:extLst>
          </p:nvPr>
        </p:nvGraphicFramePr>
        <p:xfrm>
          <a:off x="3467396" y="3944679"/>
          <a:ext cx="7920074" cy="2470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Picture 2" descr="ANNEX21-EU-Annex-21">
            <a:extLst>
              <a:ext uri="{FF2B5EF4-FFF2-40B4-BE49-F238E27FC236}">
                <a16:creationId xmlns:a16="http://schemas.microsoft.com/office/drawing/2014/main" id="{6594FEAA-C5F3-42C4-54CE-2E425EE16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149" y="2620837"/>
            <a:ext cx="2057326" cy="137326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30330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12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F68CB7-A44A-CEE0-B5AF-12596CEFBF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1724370"/>
              </p:ext>
            </p:extLst>
          </p:nvPr>
        </p:nvGraphicFramePr>
        <p:xfrm>
          <a:off x="3514247" y="451883"/>
          <a:ext cx="8239051" cy="5954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Llamada ovalada 20">
            <a:extLst>
              <a:ext uri="{FF2B5EF4-FFF2-40B4-BE49-F238E27FC236}">
                <a16:creationId xmlns:a16="http://schemas.microsoft.com/office/drawing/2014/main" id="{C3F6634C-6B1D-4D49-B73C-1CF028A1C1FA}"/>
              </a:ext>
            </a:extLst>
          </p:cNvPr>
          <p:cNvSpPr/>
          <p:nvPr/>
        </p:nvSpPr>
        <p:spPr>
          <a:xfrm rot="15117991">
            <a:off x="190896" y="1954779"/>
            <a:ext cx="2934621" cy="2948442"/>
          </a:xfrm>
          <a:prstGeom prst="wedgeEllipseCallout">
            <a:avLst/>
          </a:prstGeom>
          <a:solidFill>
            <a:srgbClr val="C21F3C"/>
          </a:solidFill>
          <a:ln>
            <a:noFill/>
          </a:ln>
          <a:scene3d>
            <a:camera prst="orthographicFront"/>
            <a:lightRig rig="threePt" dir="t"/>
          </a:scene3d>
          <a:sp3d z="6350">
            <a:extrusionClr>
              <a:srgbClr val="EB752E"/>
            </a:extrusionClr>
            <a:contourClr>
              <a:srgbClr val="EB752E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3223" tIns="2097167" rIns="953223" bIns="266856" numCol="1" spcCol="1270" rtlCol="0" anchor="ctr" anchorCtr="0">
            <a:noAutofit/>
            <a:flatTx/>
          </a:bodyPr>
          <a:lstStyle/>
          <a:p>
            <a:pPr algn="ctr" defTabSz="2667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6000" dirty="0">
              <a:solidFill>
                <a:srgbClr val="90BDD2"/>
              </a:solidFill>
            </a:endParaRPr>
          </a:p>
        </p:txBody>
      </p:sp>
      <p:sp>
        <p:nvSpPr>
          <p:cNvPr id="9" name="34 CuadroTexto">
            <a:extLst>
              <a:ext uri="{FF2B5EF4-FFF2-40B4-BE49-F238E27FC236}">
                <a16:creationId xmlns:a16="http://schemas.microsoft.com/office/drawing/2014/main" id="{05555F8D-AF21-40AB-2F1B-6A8D8275EE1F}"/>
              </a:ext>
            </a:extLst>
          </p:cNvPr>
          <p:cNvSpPr txBox="1"/>
          <p:nvPr/>
        </p:nvSpPr>
        <p:spPr>
          <a:xfrm>
            <a:off x="635495" y="2521059"/>
            <a:ext cx="2342514" cy="181588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s-ES" sz="2200" b="1" kern="1000" dirty="0">
                <a:solidFill>
                  <a:schemeClr val="bg1"/>
                </a:solidFill>
                <a:latin typeface="Montserrat" panose="00000500000000000000" pitchFamily="2" charset="0"/>
              </a:rPr>
              <a:t>Objetivos del </a:t>
            </a:r>
            <a:r>
              <a:rPr lang="es-ES" sz="2200" b="1" kern="1000" dirty="0" err="1">
                <a:solidFill>
                  <a:schemeClr val="bg1"/>
                </a:solidFill>
                <a:latin typeface="Montserrat" panose="00000500000000000000" pitchFamily="2" charset="0"/>
              </a:rPr>
              <a:t>Webinar</a:t>
            </a:r>
            <a:r>
              <a:rPr lang="es-ES" sz="2200" b="1" kern="1000" dirty="0">
                <a:solidFill>
                  <a:schemeClr val="bg1"/>
                </a:solidFill>
                <a:latin typeface="Montserrat" panose="00000500000000000000" pitchFamily="2" charset="0"/>
              </a:rPr>
              <a:t> y nota interior: </a:t>
            </a:r>
          </a:p>
          <a:p>
            <a:endParaRPr lang="es-ES" sz="2200" b="1" kern="10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s-ES" sz="2200" b="1" kern="1000" dirty="0">
                <a:solidFill>
                  <a:schemeClr val="bg1"/>
                </a:solidFill>
                <a:latin typeface="Montserrat" panose="00000500000000000000" pitchFamily="2" charset="0"/>
              </a:rPr>
              <a:t>Uso de OMS en la AEMPS</a:t>
            </a:r>
          </a:p>
        </p:txBody>
      </p:sp>
    </p:spTree>
    <p:extLst>
      <p:ext uri="{BB962C8B-B14F-4D97-AF65-F5344CB8AC3E}">
        <p14:creationId xmlns:p14="http://schemas.microsoft.com/office/powerpoint/2010/main" val="1258385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019" y="9739944"/>
            <a:ext cx="2684330" cy="63174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31B293D-6512-3B42-9FEB-1533E100D94C}"/>
              </a:ext>
            </a:extLst>
          </p:cNvPr>
          <p:cNvSpPr/>
          <p:nvPr/>
        </p:nvSpPr>
        <p:spPr>
          <a:xfrm>
            <a:off x="2361720" y="4309392"/>
            <a:ext cx="76835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3200" dirty="0">
                <a:solidFill>
                  <a:srgbClr val="CA1139"/>
                </a:solidFill>
                <a:latin typeface="Montserrat" panose="00000500000000000000" pitchFamily="2" charset="0"/>
                <a:ea typeface="DIN Pro Condensed" charset="0"/>
                <a:cs typeface="DIN Pro Condensed" charset="0"/>
              </a:rPr>
              <a:t>¡Muchas gracias por vuestro interés!</a:t>
            </a:r>
            <a:endParaRPr lang="es-ES_tradnl" sz="3200" dirty="0">
              <a:latin typeface="Montserrat" panose="00000500000000000000" pitchFamily="2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D80E275-7722-2E47-9449-E06AE8544C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68" y="2147164"/>
            <a:ext cx="1373144" cy="137314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01CDB4A-6A4C-4041-A7FF-580BB91FA1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99" y="2257347"/>
            <a:ext cx="1120880" cy="112088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B1DDDC5-8D6C-8E49-90CA-15A0D1BC44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317" y="2158868"/>
            <a:ext cx="1349736" cy="134973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BC7306A-C73D-0A44-9F4A-231EFFC64A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91" y="2273296"/>
            <a:ext cx="1120880" cy="112088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02D239E-DD94-1603-6430-B5977A6AA9ED}"/>
              </a:ext>
            </a:extLst>
          </p:cNvPr>
          <p:cNvSpPr txBox="1"/>
          <p:nvPr/>
        </p:nvSpPr>
        <p:spPr>
          <a:xfrm>
            <a:off x="4440795" y="5216340"/>
            <a:ext cx="38156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1B355D"/>
                </a:solidFill>
                <a:latin typeface="Montserrat" panose="00000500000000000000" pitchFamily="2" charset="0"/>
                <a:hlinkClick r:id="rId7"/>
              </a:rPr>
              <a:t>avinas@aemps.es</a:t>
            </a:r>
            <a:endParaRPr lang="es-ES" sz="1600" dirty="0">
              <a:solidFill>
                <a:srgbClr val="1B355D"/>
              </a:solidFill>
              <a:latin typeface="Montserrat" panose="00000500000000000000" pitchFamily="2" charset="0"/>
            </a:endParaRPr>
          </a:p>
          <a:p>
            <a:r>
              <a:rPr lang="es-ES" sz="1600" dirty="0">
                <a:solidFill>
                  <a:srgbClr val="1B355D"/>
                </a:solidFill>
                <a:latin typeface="Montserrat" panose="00000500000000000000" pitchFamily="2" charset="0"/>
                <a:hlinkClick r:id="rId8"/>
              </a:rPr>
              <a:t>anavinasdelcastillo@gmail.com</a:t>
            </a:r>
            <a:endParaRPr lang="es-ES" sz="1600" dirty="0">
              <a:solidFill>
                <a:srgbClr val="1B355D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48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92904-0655-E5A3-0715-FABCADE21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AB089382-064A-13AF-B10F-53CF814EF7DF}"/>
              </a:ext>
            </a:extLst>
          </p:cNvPr>
          <p:cNvGrpSpPr>
            <a:grpSpLocks/>
          </p:cNvGrpSpPr>
          <p:nvPr/>
        </p:nvGrpSpPr>
        <p:grpSpPr>
          <a:xfrm>
            <a:off x="58758" y="1524426"/>
            <a:ext cx="12133242" cy="4293732"/>
            <a:chOff x="2491876" y="1967868"/>
            <a:chExt cx="9149643" cy="4293732"/>
          </a:xfrm>
        </p:grpSpPr>
        <p:sp>
          <p:nvSpPr>
            <p:cNvPr id="19" name="2 Rectángulo">
              <a:extLst>
                <a:ext uri="{FF2B5EF4-FFF2-40B4-BE49-F238E27FC236}">
                  <a16:creationId xmlns:a16="http://schemas.microsoft.com/office/drawing/2014/main" id="{496F5BE7-A532-CAC4-4371-174D6F72BCCC}"/>
                </a:ext>
              </a:extLst>
            </p:cNvPr>
            <p:cNvSpPr/>
            <p:nvPr/>
          </p:nvSpPr>
          <p:spPr>
            <a:xfrm>
              <a:off x="3101956" y="2229727"/>
              <a:ext cx="8539563" cy="4031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buClr>
                  <a:srgbClr val="CA1139"/>
                </a:buClr>
                <a:buSzPct val="100000"/>
              </a:pPr>
              <a:r>
                <a:rPr lang="es-ES" sz="2000" b="1" dirty="0">
                  <a:solidFill>
                    <a:srgbClr val="BCDDEF"/>
                  </a:solidFill>
                  <a:latin typeface="Montserrat" panose="00000500000000000000" pitchFamily="2" charset="0"/>
                </a:rPr>
                <a:t>01. </a:t>
              </a:r>
              <a:r>
                <a:rPr lang="es-ES" sz="2000" b="1" u="sng" dirty="0">
                  <a:solidFill>
                    <a:srgbClr val="1B355D"/>
                  </a:solidFill>
                  <a:latin typeface="Montserrat" panose="00000500000000000000" pitchFamily="2" charset="0"/>
                </a:rPr>
                <a:t>Introducción</a:t>
              </a:r>
            </a:p>
            <a:p>
              <a:pPr algn="just">
                <a:spcBef>
                  <a:spcPts val="600"/>
                </a:spcBef>
                <a:buClr>
                  <a:srgbClr val="CA1139"/>
                </a:buClr>
                <a:buSzPct val="100000"/>
              </a:pPr>
              <a:endParaRPr lang="es-ES" sz="2000" dirty="0">
                <a:solidFill>
                  <a:srgbClr val="C20734"/>
                </a:solidFill>
                <a:latin typeface="Montserrat" panose="00000500000000000000" pitchFamily="2" charset="0"/>
              </a:endParaRPr>
            </a:p>
            <a:p>
              <a:pPr>
                <a:spcBef>
                  <a:spcPts val="600"/>
                </a:spcBef>
              </a:pPr>
              <a:r>
                <a:rPr lang="es-ES" sz="2000" b="1" dirty="0">
                  <a:solidFill>
                    <a:srgbClr val="BCDDEF"/>
                  </a:solidFill>
                  <a:latin typeface="Montserrat" panose="00000500000000000000" pitchFamily="2" charset="0"/>
                </a:rPr>
                <a:t>02. </a:t>
              </a:r>
              <a:r>
                <a:rPr lang="es-ES" sz="2000" b="1" u="sng" dirty="0">
                  <a:solidFill>
                    <a:srgbClr val="1B355D"/>
                  </a:solidFill>
                  <a:latin typeface="Montserrat" panose="00000500000000000000" pitchFamily="2" charset="0"/>
                </a:rPr>
                <a:t>Objetivos de la sesión: necesidad de uso de OMS en actividades regulatorias </a:t>
              </a:r>
            </a:p>
            <a:p>
              <a:pPr algn="just">
                <a:spcBef>
                  <a:spcPts val="600"/>
                </a:spcBef>
                <a:buClr>
                  <a:srgbClr val="CA1139"/>
                </a:buClr>
                <a:buSzPct val="100000"/>
              </a:pPr>
              <a:endParaRPr lang="es-ES" sz="2000" b="1" u="sng" dirty="0">
                <a:solidFill>
                  <a:srgbClr val="1B355D"/>
                </a:solidFill>
                <a:latin typeface="Montserrat" panose="00000500000000000000" pitchFamily="2" charset="0"/>
              </a:endParaRPr>
            </a:p>
            <a:p>
              <a:pPr algn="just">
                <a:spcBef>
                  <a:spcPts val="600"/>
                </a:spcBef>
                <a:buClr>
                  <a:srgbClr val="CA1139"/>
                </a:buClr>
                <a:buSzPct val="100000"/>
                <a:tabLst>
                  <a:tab pos="1254125" algn="l"/>
                </a:tabLst>
              </a:pPr>
              <a:r>
                <a:rPr lang="es-ES" sz="2000" b="1" dirty="0">
                  <a:solidFill>
                    <a:srgbClr val="BCDDEF"/>
                  </a:solidFill>
                  <a:latin typeface="Montserrat" panose="00000500000000000000" pitchFamily="2" charset="0"/>
                </a:rPr>
                <a:t>03. </a:t>
              </a:r>
              <a:r>
                <a:rPr lang="es-ES" sz="2000" b="1" u="sng" dirty="0">
                  <a:solidFill>
                    <a:srgbClr val="1B355D"/>
                  </a:solidFill>
                  <a:latin typeface="Montserrat" panose="00000500000000000000" pitchFamily="2" charset="0"/>
                </a:rPr>
                <a:t>Estado actual de OMS en las Agencias reguladoras</a:t>
              </a:r>
            </a:p>
            <a:p>
              <a:pPr algn="just">
                <a:spcBef>
                  <a:spcPts val="600"/>
                </a:spcBef>
                <a:buClr>
                  <a:srgbClr val="CA1139"/>
                </a:buClr>
                <a:buSzPct val="100000"/>
                <a:tabLst>
                  <a:tab pos="1254125" algn="l"/>
                </a:tabLst>
              </a:pPr>
              <a:endParaRPr lang="es-ES" sz="2000" b="1" u="sng" dirty="0">
                <a:solidFill>
                  <a:srgbClr val="1B355D"/>
                </a:solidFill>
                <a:latin typeface="Montserrat" panose="00000500000000000000" pitchFamily="2" charset="0"/>
              </a:endParaRPr>
            </a:p>
            <a:p>
              <a:pPr marL="446088" indent="-446088">
                <a:spcBef>
                  <a:spcPts val="600"/>
                </a:spcBef>
              </a:pPr>
              <a:r>
                <a:rPr lang="es-ES" sz="2000" b="1" dirty="0">
                  <a:solidFill>
                    <a:srgbClr val="BCDDEF"/>
                  </a:solidFill>
                  <a:latin typeface="Montserrat" panose="00000500000000000000" pitchFamily="2" charset="0"/>
                </a:rPr>
                <a:t>04. </a:t>
              </a:r>
              <a:r>
                <a:rPr lang="es-ES" sz="2000" b="1" u="sng" dirty="0">
                  <a:solidFill>
                    <a:srgbClr val="1B355D"/>
                  </a:solidFill>
                  <a:latin typeface="Montserrat" panose="00000500000000000000" pitchFamily="2" charset="0"/>
                </a:rPr>
                <a:t>Acciones prospectivas para ac nacionales. Estrategia y diseño de flujos de trabajo propuestos</a:t>
              </a:r>
            </a:p>
            <a:p>
              <a:pPr>
                <a:spcBef>
                  <a:spcPts val="600"/>
                </a:spcBef>
              </a:pPr>
              <a:endParaRPr lang="es-ES" b="1" kern="1000" dirty="0">
                <a:solidFill>
                  <a:srgbClr val="C00000"/>
                </a:solidFill>
                <a:latin typeface="Montserrat" panose="00000500000000000000" pitchFamily="2" charset="0"/>
              </a:endParaRPr>
            </a:p>
            <a:p>
              <a:pPr>
                <a:spcBef>
                  <a:spcPts val="600"/>
                </a:spcBef>
              </a:pPr>
              <a:r>
                <a:rPr lang="es-ES" sz="2000" b="1" dirty="0">
                  <a:solidFill>
                    <a:srgbClr val="BCDDEF"/>
                  </a:solidFill>
                  <a:latin typeface="Montserrat" panose="00000500000000000000" pitchFamily="2" charset="0"/>
                </a:rPr>
                <a:t>05. </a:t>
              </a:r>
              <a:r>
                <a:rPr lang="es-ES" sz="2000" b="1" u="sng" dirty="0">
                  <a:solidFill>
                    <a:srgbClr val="1B355D"/>
                  </a:solidFill>
                  <a:latin typeface="Montserrat" panose="00000500000000000000" pitchFamily="2" charset="0"/>
                </a:rPr>
                <a:t>Conclusiones</a:t>
              </a:r>
            </a:p>
            <a:p>
              <a:pPr algn="just">
                <a:buClr>
                  <a:srgbClr val="CA1139"/>
                </a:buClr>
                <a:buSzPct val="100000"/>
              </a:pPr>
              <a:endParaRPr lang="es-ES" sz="1600" b="1" u="sng" dirty="0">
                <a:solidFill>
                  <a:srgbClr val="1B355D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B9B55985-DB61-ED5B-8296-007AA063F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412" t="28066" r="83778" b="57841"/>
            <a:stretch/>
          </p:blipFill>
          <p:spPr>
            <a:xfrm>
              <a:off x="2491876" y="1967868"/>
              <a:ext cx="630955" cy="921653"/>
            </a:xfrm>
            <a:prstGeom prst="rect">
              <a:avLst/>
            </a:prstGeom>
          </p:spPr>
        </p:pic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A6092EA4-8376-5C77-D74F-1DE127783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16" y="2446080"/>
            <a:ext cx="695863" cy="667335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6D5E7407-5B6E-55D4-DE6F-C06DDBEE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6" y="3244073"/>
            <a:ext cx="701944" cy="66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B0153B7-EEFD-80FA-AA88-6FC713FE4B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40" r="27724" b="60574"/>
          <a:stretch/>
        </p:blipFill>
        <p:spPr>
          <a:xfrm>
            <a:off x="-1345065" y="-139031"/>
            <a:ext cx="8369237" cy="1580275"/>
          </a:xfrm>
          <a:prstGeom prst="rect">
            <a:avLst/>
          </a:prstGeom>
        </p:spPr>
      </p:pic>
      <p:sp>
        <p:nvSpPr>
          <p:cNvPr id="6" name="Título 17">
            <a:extLst>
              <a:ext uri="{FF2B5EF4-FFF2-40B4-BE49-F238E27FC236}">
                <a16:creationId xmlns:a16="http://schemas.microsoft.com/office/drawing/2014/main" id="{4BBE3075-E94D-D420-4A6A-434D73719AFC}"/>
              </a:ext>
            </a:extLst>
          </p:cNvPr>
          <p:cNvSpPr txBox="1">
            <a:spLocks/>
          </p:cNvSpPr>
          <p:nvPr/>
        </p:nvSpPr>
        <p:spPr>
          <a:xfrm>
            <a:off x="420141" y="264599"/>
            <a:ext cx="6150779" cy="7794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bg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s-ES" sz="4800" dirty="0">
                <a:latin typeface="Montserrat ExtraBold" pitchFamily="2" charset="77"/>
              </a:rPr>
              <a:t>ÍNDICE PARTE I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88B48E9-85DA-24AD-53B4-5D207BDC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12" t="28066" r="83778" b="57841"/>
          <a:stretch/>
        </p:blipFill>
        <p:spPr>
          <a:xfrm>
            <a:off x="30690" y="3874448"/>
            <a:ext cx="826378" cy="91028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8240CBB-541B-E872-0E48-B437E6600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16" y="4906199"/>
            <a:ext cx="695863" cy="66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22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31">
            <a:extLst>
              <a:ext uri="{FF2B5EF4-FFF2-40B4-BE49-F238E27FC236}">
                <a16:creationId xmlns:a16="http://schemas.microsoft.com/office/drawing/2014/main" id="{EBA790DD-E44D-104D-9334-CCE6150CF7F9}"/>
              </a:ext>
            </a:extLst>
          </p:cNvPr>
          <p:cNvSpPr txBox="1">
            <a:spLocks/>
          </p:cNvSpPr>
          <p:nvPr/>
        </p:nvSpPr>
        <p:spPr>
          <a:xfrm>
            <a:off x="2303436" y="1836881"/>
            <a:ext cx="2615184" cy="3760968"/>
          </a:xfrm>
          <a:prstGeom prst="rect">
            <a:avLst/>
          </a:prstGeom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100" baseline="0">
                <a:solidFill>
                  <a:srgbClr val="304168"/>
                </a:solidFill>
                <a:latin typeface="Steelfish Rg" panose="020B0608020202040504" pitchFamily="34" charset="0"/>
                <a:ea typeface="+mn-ea"/>
                <a:cs typeface="DIN Pro Condensed Medium" panose="020B0504020101020102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6000" dirty="0">
                <a:solidFill>
                  <a:srgbClr val="19355D"/>
                </a:solidFill>
                <a:latin typeface="Montserrat" pitchFamily="2" charset="77"/>
              </a:rPr>
              <a:t>1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8C8C338-44FF-144F-8FEE-6ECFE55D0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404" y="1985497"/>
            <a:ext cx="1045178" cy="1045178"/>
          </a:xfrm>
          <a:prstGeom prst="rect">
            <a:avLst/>
          </a:prstGeom>
        </p:spPr>
      </p:pic>
      <p:sp>
        <p:nvSpPr>
          <p:cNvPr id="5" name="34 CuadroTexto">
            <a:extLst>
              <a:ext uri="{FF2B5EF4-FFF2-40B4-BE49-F238E27FC236}">
                <a16:creationId xmlns:a16="http://schemas.microsoft.com/office/drawing/2014/main" id="{15256A03-ADEB-8046-BA91-B680F03A9090}"/>
              </a:ext>
            </a:extLst>
          </p:cNvPr>
          <p:cNvSpPr txBox="1"/>
          <p:nvPr/>
        </p:nvSpPr>
        <p:spPr>
          <a:xfrm>
            <a:off x="5476172" y="2782669"/>
            <a:ext cx="5572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b="1" dirty="0">
                <a:solidFill>
                  <a:srgbClr val="19355D"/>
                </a:solidFill>
                <a:latin typeface="Montserrat Black" panose="00000A00000000000000" pitchFamily="2" charset="0"/>
                <a:cs typeface="Arial" pitchFamily="34" charset="0"/>
              </a:rPr>
              <a:t>INTRODUCCIÓN</a:t>
            </a:r>
            <a:endParaRPr lang="es-ES" sz="4000" b="1" dirty="0">
              <a:solidFill>
                <a:srgbClr val="19355D"/>
              </a:solidFill>
              <a:latin typeface="Montserrat Black" panose="00000A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860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isadvantages of small schools Archives - The Tenney School">
            <a:extLst>
              <a:ext uri="{FF2B5EF4-FFF2-40B4-BE49-F238E27FC236}">
                <a16:creationId xmlns:a16="http://schemas.microsoft.com/office/drawing/2014/main" id="{1A9EE47D-37E5-A8FD-03D0-12EF60AB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91" y="679848"/>
            <a:ext cx="3437467" cy="161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34 CuadroTexto">
            <a:extLst>
              <a:ext uri="{FF2B5EF4-FFF2-40B4-BE49-F238E27FC236}">
                <a16:creationId xmlns:a16="http://schemas.microsoft.com/office/drawing/2014/main" id="{E6B7FC8A-CA9B-4B13-8A03-E5321B942934}"/>
              </a:ext>
            </a:extLst>
          </p:cNvPr>
          <p:cNvSpPr txBox="1"/>
          <p:nvPr/>
        </p:nvSpPr>
        <p:spPr>
          <a:xfrm>
            <a:off x="459842" y="559564"/>
            <a:ext cx="10915888" cy="70035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2" charset="0"/>
                <a:ea typeface="+mn-ea"/>
                <a:cs typeface="Calibri" panose="020F0502020204030204" pitchFamily="34" charset="0"/>
              </a:rPr>
              <a:t>Necesidad de una estandarización de datos estructurados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D30B84AE-C27A-539C-04EA-4F8612368727}"/>
              </a:ext>
            </a:extLst>
          </p:cNvPr>
          <p:cNvSpPr txBox="1"/>
          <p:nvPr/>
        </p:nvSpPr>
        <p:spPr>
          <a:xfrm>
            <a:off x="321074" y="114439"/>
            <a:ext cx="1084200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s-ES" sz="3200" b="1" kern="1000" dirty="0">
                <a:solidFill>
                  <a:srgbClr val="002060"/>
                </a:solidFill>
                <a:latin typeface="Montserrat Black" pitchFamily="2" charset="77"/>
              </a:rPr>
              <a:t>¿</a:t>
            </a:r>
            <a:r>
              <a:rPr lang="es-ES" sz="2800" b="1" kern="1000" dirty="0">
                <a:solidFill>
                  <a:srgbClr val="002060"/>
                </a:solidFill>
                <a:latin typeface="Montserrat Black" pitchFamily="2" charset="77"/>
              </a:rPr>
              <a:t>DE DÓNDE VENÍAMOS?: </a:t>
            </a:r>
            <a:r>
              <a:rPr lang="es-ES" sz="2800" b="1" u="sng" kern="1000" dirty="0">
                <a:solidFill>
                  <a:srgbClr val="002060"/>
                </a:solidFill>
                <a:latin typeface="Montserrat Black" pitchFamily="2" charset="77"/>
              </a:rPr>
              <a:t>“Unstructured data”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6BCDDB0B-2CFB-E514-681E-EE5329CE5BB9}"/>
              </a:ext>
            </a:extLst>
          </p:cNvPr>
          <p:cNvSpPr txBox="1"/>
          <p:nvPr/>
        </p:nvSpPr>
        <p:spPr>
          <a:xfrm>
            <a:off x="382822" y="2260309"/>
            <a:ext cx="1142635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s-ES" sz="2800" b="1" kern="1000" dirty="0">
                <a:solidFill>
                  <a:srgbClr val="002060"/>
                </a:solidFill>
                <a:latin typeface="Montserrat Black" pitchFamily="2" charset="77"/>
              </a:rPr>
              <a:t>¿HACIA DÓNDE VAMOS?: Structured data: </a:t>
            </a:r>
            <a:r>
              <a:rPr lang="es-E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Calibri" panose="020F0502020204030204" pitchFamily="34" charset="0"/>
              </a:rPr>
              <a:t>Master data in EU</a:t>
            </a:r>
          </a:p>
        </p:txBody>
      </p:sp>
      <p:sp>
        <p:nvSpPr>
          <p:cNvPr id="5" name="1 Rectángulo">
            <a:extLst>
              <a:ext uri="{FF2B5EF4-FFF2-40B4-BE49-F238E27FC236}">
                <a16:creationId xmlns:a16="http://schemas.microsoft.com/office/drawing/2014/main" id="{FD3D9260-35AE-2886-2640-612CF82E10EA}"/>
              </a:ext>
            </a:extLst>
          </p:cNvPr>
          <p:cNvSpPr/>
          <p:nvPr/>
        </p:nvSpPr>
        <p:spPr>
          <a:xfrm>
            <a:off x="321073" y="2704020"/>
            <a:ext cx="108420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i="1" dirty="0">
                <a:solidFill>
                  <a:srgbClr val="002060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Organisation management system </a:t>
            </a:r>
            <a:r>
              <a:rPr lang="es-ES" sz="2400" b="1" dirty="0">
                <a:solidFill>
                  <a:srgbClr val="002060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(OMS) </a:t>
            </a:r>
          </a:p>
          <a:p>
            <a:r>
              <a:rPr lang="es-E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Gestiona datos validados de organizaciones/direcciones</a:t>
            </a:r>
            <a:endParaRPr lang="es-ES" sz="2400" b="1" dirty="0">
              <a:solidFill>
                <a:srgbClr val="002060"/>
              </a:solidFill>
              <a:latin typeface="Montserrat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CADDD0F-815B-3694-93FC-46EF661E5E84}"/>
              </a:ext>
            </a:extLst>
          </p:cNvPr>
          <p:cNvSpPr txBox="1"/>
          <p:nvPr/>
        </p:nvSpPr>
        <p:spPr>
          <a:xfrm>
            <a:off x="801658" y="3584888"/>
            <a:ext cx="1023225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S" sz="2400" dirty="0">
                <a:solidFill>
                  <a:srgbClr val="002060"/>
                </a:solidFill>
                <a:latin typeface="Montserrat" panose="00000500000000000000" pitchFamily="2" charset="0"/>
              </a:rPr>
              <a:t>Contribuye al </a:t>
            </a:r>
            <a:r>
              <a:rPr lang="es-ES" sz="2400" b="1" dirty="0">
                <a:solidFill>
                  <a:srgbClr val="C00000"/>
                </a:solidFill>
                <a:latin typeface="Montserrat" panose="00000500000000000000" pitchFamily="2" charset="0"/>
              </a:rPr>
              <a:t>intercambio de información coherente  de ORGANIZACIONES </a:t>
            </a:r>
            <a:r>
              <a:rPr lang="es-ES" sz="2400" dirty="0">
                <a:solidFill>
                  <a:srgbClr val="002060"/>
                </a:solidFill>
                <a:latin typeface="Montserrat" panose="00000500000000000000" pitchFamily="2" charset="0"/>
              </a:rPr>
              <a:t>entre los diferentes sistemas que forman parte de Red Regulatoria Europea de medicamentos y la industria farmacéutica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ES" sz="2400" dirty="0">
                <a:solidFill>
                  <a:srgbClr val="002060"/>
                </a:solidFill>
                <a:latin typeface="Montserrat" panose="00000500000000000000" pitchFamily="2" charset="0"/>
              </a:rPr>
              <a:t>Facilita identificación precisa y unívoca de las organizaciones implicadas, </a:t>
            </a:r>
            <a:r>
              <a:rPr lang="es-ES" sz="2400" b="1" dirty="0">
                <a:solidFill>
                  <a:srgbClr val="C00000"/>
                </a:solidFill>
                <a:latin typeface="Montserrat" panose="00000500000000000000" pitchFamily="2" charset="0"/>
              </a:rPr>
              <a:t>SIN DUPLICIDAD DE DATOS.</a:t>
            </a:r>
          </a:p>
        </p:txBody>
      </p:sp>
    </p:spTree>
    <p:extLst>
      <p:ext uri="{BB962C8B-B14F-4D97-AF65-F5344CB8AC3E}">
        <p14:creationId xmlns:p14="http://schemas.microsoft.com/office/powerpoint/2010/main" val="279138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31">
            <a:extLst>
              <a:ext uri="{FF2B5EF4-FFF2-40B4-BE49-F238E27FC236}">
                <a16:creationId xmlns:a16="http://schemas.microsoft.com/office/drawing/2014/main" id="{B06CD966-26C2-9249-8AAF-79FFF47680D7}"/>
              </a:ext>
            </a:extLst>
          </p:cNvPr>
          <p:cNvSpPr txBox="1">
            <a:spLocks/>
          </p:cNvSpPr>
          <p:nvPr/>
        </p:nvSpPr>
        <p:spPr>
          <a:xfrm>
            <a:off x="2760687" y="1708319"/>
            <a:ext cx="2615184" cy="3760968"/>
          </a:xfrm>
          <a:prstGeom prst="rect">
            <a:avLst/>
          </a:prstGeom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100" baseline="0">
                <a:solidFill>
                  <a:srgbClr val="304168"/>
                </a:solidFill>
                <a:latin typeface="Steelfish Rg" panose="020B0608020202040504" pitchFamily="34" charset="0"/>
                <a:ea typeface="+mn-ea"/>
                <a:cs typeface="DIN Pro Condensed Medium" panose="020B0504020101020102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18000" dirty="0">
              <a:solidFill>
                <a:srgbClr val="C21F3C"/>
              </a:solidFill>
            </a:endParaRPr>
          </a:p>
        </p:txBody>
      </p:sp>
      <p:sp>
        <p:nvSpPr>
          <p:cNvPr id="5" name="34 CuadroTexto">
            <a:extLst>
              <a:ext uri="{FF2B5EF4-FFF2-40B4-BE49-F238E27FC236}">
                <a16:creationId xmlns:a16="http://schemas.microsoft.com/office/drawing/2014/main" id="{1D2E62BD-768E-AA4C-9F22-73D6CBB3BF44}"/>
              </a:ext>
            </a:extLst>
          </p:cNvPr>
          <p:cNvSpPr txBox="1"/>
          <p:nvPr/>
        </p:nvSpPr>
        <p:spPr>
          <a:xfrm>
            <a:off x="5603400" y="768885"/>
            <a:ext cx="5197735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4000" b="1" kern="1000" dirty="0">
                <a:solidFill>
                  <a:srgbClr val="C00000"/>
                </a:solidFill>
                <a:latin typeface="Montserrat Black" panose="00000A00000000000000" pitchFamily="2" charset="0"/>
              </a:rPr>
              <a:t>OBJETIVOS DE LA SESIÓN:</a:t>
            </a:r>
          </a:p>
          <a:p>
            <a:pPr>
              <a:spcBef>
                <a:spcPts val="600"/>
              </a:spcBef>
            </a:pPr>
            <a:r>
              <a:rPr lang="es-ES" sz="4000" kern="1000" dirty="0">
                <a:solidFill>
                  <a:srgbClr val="C00000"/>
                </a:solidFill>
                <a:latin typeface="Montserrat Black" panose="00000A00000000000000" pitchFamily="2" charset="0"/>
              </a:rPr>
              <a:t>Necesidad de uso de OMS en actividades regulatorias de Procedimientos nacionales</a:t>
            </a:r>
          </a:p>
        </p:txBody>
      </p:sp>
      <p:sp>
        <p:nvSpPr>
          <p:cNvPr id="6" name="Marcador de texto 31">
            <a:extLst>
              <a:ext uri="{FF2B5EF4-FFF2-40B4-BE49-F238E27FC236}">
                <a16:creationId xmlns:a16="http://schemas.microsoft.com/office/drawing/2014/main" id="{6C88324A-3FD9-9E47-972B-DF8015951865}"/>
              </a:ext>
            </a:extLst>
          </p:cNvPr>
          <p:cNvSpPr txBox="1">
            <a:spLocks/>
          </p:cNvSpPr>
          <p:nvPr/>
        </p:nvSpPr>
        <p:spPr>
          <a:xfrm>
            <a:off x="2309458" y="1708319"/>
            <a:ext cx="2615184" cy="3760968"/>
          </a:xfrm>
          <a:prstGeom prst="rect">
            <a:avLst/>
          </a:prstGeom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100" baseline="0">
                <a:solidFill>
                  <a:srgbClr val="304168"/>
                </a:solidFill>
                <a:latin typeface="Steelfish Rg" panose="020B0608020202040504" pitchFamily="34" charset="0"/>
                <a:ea typeface="+mn-ea"/>
                <a:cs typeface="DIN Pro Condensed Medium" panose="020B0504020101020102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6000" dirty="0">
                <a:solidFill>
                  <a:srgbClr val="C21F3C"/>
                </a:solidFill>
                <a:latin typeface="Montserrat" pitchFamily="2" charset="77"/>
              </a:rPr>
              <a:t>2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89EEBEA-AEAC-3847-B23C-606E19668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278" y="1991510"/>
            <a:ext cx="1045179" cy="104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03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CuadroTexto">
            <a:extLst>
              <a:ext uri="{FF2B5EF4-FFF2-40B4-BE49-F238E27FC236}">
                <a16:creationId xmlns:a16="http://schemas.microsoft.com/office/drawing/2014/main" id="{54EAD9B3-ACF7-66EC-5B30-8E3EAE8DC803}"/>
              </a:ext>
            </a:extLst>
          </p:cNvPr>
          <p:cNvSpPr txBox="1"/>
          <p:nvPr/>
        </p:nvSpPr>
        <p:spPr>
          <a:xfrm>
            <a:off x="2105248" y="171455"/>
            <a:ext cx="7845769" cy="1569660"/>
          </a:xfrm>
          <a:prstGeom prst="rect">
            <a:avLst/>
          </a:prstGeom>
          <a:noFill/>
          <a:ln>
            <a:solidFill>
              <a:srgbClr val="DF8A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Montserrat" pitchFamily="2" charset="0"/>
              </a:rPr>
              <a:t>Las organizaciones implicadas en los procedimientos deben estar dadas de alta y correctamente actualizadas</a:t>
            </a:r>
          </a:p>
          <a:p>
            <a:pPr algn="ctr"/>
            <a:r>
              <a:rPr lang="es-ES" sz="2400" b="1" dirty="0">
                <a:solidFill>
                  <a:srgbClr val="C00000"/>
                </a:solidFill>
                <a:latin typeface="Montserrat" pitchFamily="2" charset="0"/>
              </a:rPr>
              <a:t> </a:t>
            </a:r>
            <a:r>
              <a:rPr lang="es-ES" sz="2400" b="1" u="sng" dirty="0">
                <a:solidFill>
                  <a:srgbClr val="C00000"/>
                </a:solidFill>
                <a:latin typeface="Montserrat" pitchFamily="2" charset="0"/>
              </a:rPr>
              <a:t>ANTES de iniciar la solicitud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32AC31-9E0D-A02F-6846-1F9D82D21AD9}"/>
              </a:ext>
            </a:extLst>
          </p:cNvPr>
          <p:cNvSpPr txBox="1"/>
          <p:nvPr/>
        </p:nvSpPr>
        <p:spPr>
          <a:xfrm>
            <a:off x="1121804" y="2703091"/>
            <a:ext cx="9865361" cy="954107"/>
          </a:xfrm>
          <a:prstGeom prst="rect">
            <a:avLst/>
          </a:prstGeom>
          <a:solidFill>
            <a:srgbClr val="C00000"/>
          </a:solidFill>
          <a:ln>
            <a:solidFill>
              <a:srgbClr val="D4847D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es-ES" sz="2800" dirty="0"/>
              <a:t>Referencia y soporte en </a:t>
            </a:r>
          </a:p>
          <a:p>
            <a:r>
              <a:rPr lang="es-E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procesos regulatorios farmacéuticos en la UE</a:t>
            </a:r>
            <a:endParaRPr lang="es-ES" sz="2800" dirty="0"/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462C73D0-8AE4-431B-CFEB-EF0619B4098B}"/>
              </a:ext>
            </a:extLst>
          </p:cNvPr>
          <p:cNvCxnSpPr>
            <a:cxnSpLocks/>
          </p:cNvCxnSpPr>
          <p:nvPr/>
        </p:nvCxnSpPr>
        <p:spPr>
          <a:xfrm>
            <a:off x="5898025" y="1662579"/>
            <a:ext cx="0" cy="1040512"/>
          </a:xfrm>
          <a:prstGeom prst="straightConnector1">
            <a:avLst/>
          </a:prstGeom>
          <a:ln w="76200">
            <a:solidFill>
              <a:srgbClr val="DF8A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RECORDATORIO COMEDOR ESCOLAR” | CEIP San Fernando de Maspalomas">
            <a:extLst>
              <a:ext uri="{FF2B5EF4-FFF2-40B4-BE49-F238E27FC236}">
                <a16:creationId xmlns:a16="http://schemas.microsoft.com/office/drawing/2014/main" id="{A8BF42F5-80BF-3886-E9CF-C69A0C64D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4" y="1144099"/>
            <a:ext cx="1592080" cy="136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2 CuadroTexto">
            <a:extLst>
              <a:ext uri="{FF2B5EF4-FFF2-40B4-BE49-F238E27FC236}">
                <a16:creationId xmlns:a16="http://schemas.microsoft.com/office/drawing/2014/main" id="{53EDBB99-1B18-9137-C150-C426E914C2D1}"/>
              </a:ext>
            </a:extLst>
          </p:cNvPr>
          <p:cNvSpPr txBox="1"/>
          <p:nvPr/>
        </p:nvSpPr>
        <p:spPr>
          <a:xfrm>
            <a:off x="2105248" y="4845237"/>
            <a:ext cx="7845769" cy="830997"/>
          </a:xfrm>
          <a:prstGeom prst="rect">
            <a:avLst/>
          </a:prstGeom>
          <a:noFill/>
          <a:ln>
            <a:solidFill>
              <a:srgbClr val="DF8A8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Montserrat" pitchFamily="2" charset="0"/>
              </a:rPr>
              <a:t>La responsabilidad final es del titular de la autorización de comercialización</a:t>
            </a:r>
            <a:endParaRPr lang="es-ES" sz="2400" b="1" u="sng" dirty="0">
              <a:solidFill>
                <a:srgbClr val="C00000"/>
              </a:solidFill>
              <a:latin typeface="Montserrat" pitchFamily="2" charset="0"/>
            </a:endParaRP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083D6F59-6D64-CDFA-4E0E-B8A612F79B3C}"/>
              </a:ext>
            </a:extLst>
          </p:cNvPr>
          <p:cNvCxnSpPr>
            <a:cxnSpLocks/>
          </p:cNvCxnSpPr>
          <p:nvPr/>
        </p:nvCxnSpPr>
        <p:spPr>
          <a:xfrm>
            <a:off x="5898025" y="3657198"/>
            <a:ext cx="0" cy="1188039"/>
          </a:xfrm>
          <a:prstGeom prst="straightConnector1">
            <a:avLst/>
          </a:prstGeom>
          <a:ln w="76200">
            <a:solidFill>
              <a:srgbClr val="DF8A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480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Una señal de alto&#10;&#10;El contenido generado por IA puede ser incorrecto.">
            <a:extLst>
              <a:ext uri="{FF2B5EF4-FFF2-40B4-BE49-F238E27FC236}">
                <a16:creationId xmlns:a16="http://schemas.microsoft.com/office/drawing/2014/main" id="{9AFC8454-6FD3-9BB9-8AAA-773F12E65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48560" y="2392298"/>
            <a:ext cx="1667149" cy="166714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112A8BE-F20F-CA9D-20EA-8F009E4275A5}"/>
              </a:ext>
            </a:extLst>
          </p:cNvPr>
          <p:cNvSpPr txBox="1"/>
          <p:nvPr/>
        </p:nvSpPr>
        <p:spPr>
          <a:xfrm>
            <a:off x="1493044" y="4501197"/>
            <a:ext cx="10481161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Blip>
                <a:blip r:embed="rId4"/>
              </a:buBlip>
            </a:pPr>
            <a:r>
              <a:rPr lang="es-ES" sz="2400" dirty="0">
                <a:solidFill>
                  <a:srgbClr val="002060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Mejorar la calidad de los datos y la alineación con: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Calibri" panose="020F0502020204030204" pitchFamily="34" charset="0"/>
              </a:rPr>
              <a:t>PMS</a:t>
            </a:r>
            <a:r>
              <a:rPr lang="es-ES" sz="2200" dirty="0">
                <a:solidFill>
                  <a:srgbClr val="002060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(Product Management Service)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Calibri" panose="020F0502020204030204" pitchFamily="34" charset="0"/>
              </a:rPr>
              <a:t>ESMP </a:t>
            </a:r>
            <a:r>
              <a:rPr lang="es-ES" sz="2200" dirty="0">
                <a:solidFill>
                  <a:srgbClr val="002060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(European Shortages Monitoring Platform) </a:t>
            </a:r>
          </a:p>
          <a:p>
            <a:pPr marL="13716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rgbClr val="002060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(ULCM: </a:t>
            </a:r>
            <a:r>
              <a:rPr lang="es-E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Unión list of critical medicines)</a:t>
            </a:r>
            <a:endParaRPr lang="es-ES" sz="2200" dirty="0">
              <a:solidFill>
                <a:srgbClr val="002060"/>
              </a:solidFill>
              <a:latin typeface="Montserrat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9DCF436-F1B6-142C-0D5A-C748DB05C06D}"/>
              </a:ext>
            </a:extLst>
          </p:cNvPr>
          <p:cNvSpPr txBox="1"/>
          <p:nvPr/>
        </p:nvSpPr>
        <p:spPr>
          <a:xfrm>
            <a:off x="236263" y="42333"/>
            <a:ext cx="92802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Calibri" panose="020F0502020204030204" pitchFamily="34" charset="0"/>
              </a:rPr>
              <a:t>OBJETIVOS del WEBINAR (OMS)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AAEF32-7BF4-B688-AA38-8398E513FF49}"/>
              </a:ext>
            </a:extLst>
          </p:cNvPr>
          <p:cNvSpPr txBox="1"/>
          <p:nvPr/>
        </p:nvSpPr>
        <p:spPr>
          <a:xfrm>
            <a:off x="1493044" y="750219"/>
            <a:ext cx="10462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Blip>
                <a:blip r:embed="rId4"/>
              </a:buBlip>
            </a:pPr>
            <a:r>
              <a:rPr lang="es-ES" sz="2400" dirty="0">
                <a:solidFill>
                  <a:srgbClr val="002060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Conocer requisitos y beneficios de la integridad de datos estandarizados de medicamentos en entornos regulatorios e industriales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662841-39F1-9EDE-3BEC-1E2489BD9969}"/>
              </a:ext>
            </a:extLst>
          </p:cNvPr>
          <p:cNvSpPr txBox="1"/>
          <p:nvPr/>
        </p:nvSpPr>
        <p:spPr>
          <a:xfrm>
            <a:off x="1493044" y="2013228"/>
            <a:ext cx="94952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Blip>
                <a:blip r:embed="rId4"/>
              </a:buBlip>
            </a:pPr>
            <a:r>
              <a:rPr lang="es-ES" sz="2400" dirty="0">
                <a:solidFill>
                  <a:srgbClr val="002060"/>
                </a:solidFill>
                <a:latin typeface="Montserrat" panose="00000500000000000000" pitchFamily="2" charset="0"/>
              </a:rPr>
              <a:t>Garantizar la </a:t>
            </a:r>
            <a:r>
              <a:rPr lang="es-E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INTEROPERABILIDAD</a:t>
            </a:r>
            <a:r>
              <a:rPr lang="es-ES" sz="2400" dirty="0">
                <a:solidFill>
                  <a:srgbClr val="002060"/>
                </a:solidFill>
                <a:latin typeface="Montserrat" panose="00000500000000000000" pitchFamily="2" charset="0"/>
              </a:rPr>
              <a:t> entre los sistemas nacionales de la UE y los requisitos de datos de la EMA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67330E7-B908-CD64-C85C-1BCF6E698F34}"/>
              </a:ext>
            </a:extLst>
          </p:cNvPr>
          <p:cNvSpPr txBox="1"/>
          <p:nvPr/>
        </p:nvSpPr>
        <p:spPr>
          <a:xfrm>
            <a:off x="1493044" y="2951065"/>
            <a:ext cx="100060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Blip>
                <a:blip r:embed="rId4"/>
              </a:buBlip>
            </a:pPr>
            <a:r>
              <a:rPr lang="es-ES" sz="2400" dirty="0">
                <a:solidFill>
                  <a:srgbClr val="002060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Lograr que las organizaciones estén estandarizadas y </a:t>
            </a:r>
            <a:r>
              <a:rPr lang="es-E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Calibri" panose="020F0502020204030204" pitchFamily="34" charset="0"/>
              </a:rPr>
              <a:t>correctamente creadas en OMS</a:t>
            </a:r>
            <a:r>
              <a:rPr lang="es-ES" sz="2400" dirty="0">
                <a:solidFill>
                  <a:srgbClr val="002060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de cara a la implementación definitiva de los formularios de PLM  </a:t>
            </a:r>
            <a:r>
              <a:rPr lang="es-ES" dirty="0">
                <a:solidFill>
                  <a:srgbClr val="002060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(PRODUCT LIFECYCLE MANAGEMENT)</a:t>
            </a:r>
          </a:p>
        </p:txBody>
      </p:sp>
    </p:spTree>
    <p:extLst>
      <p:ext uri="{BB962C8B-B14F-4D97-AF65-F5344CB8AC3E}">
        <p14:creationId xmlns:p14="http://schemas.microsoft.com/office/powerpoint/2010/main" val="3058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  <p:bldP spid="8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2948</TotalTime>
  <Words>2695</Words>
  <Application>Microsoft Office PowerPoint</Application>
  <PresentationFormat>Panorámica</PresentationFormat>
  <Paragraphs>445</Paragraphs>
  <Slides>38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50" baseType="lpstr">
      <vt:lpstr>Aptos</vt:lpstr>
      <vt:lpstr>Aptos Display</vt:lpstr>
      <vt:lpstr>Arial</vt:lpstr>
      <vt:lpstr>Calibri</vt:lpstr>
      <vt:lpstr>Montserrat</vt:lpstr>
      <vt:lpstr>Montserrat Black</vt:lpstr>
      <vt:lpstr>Montserrat ExtraBold</vt:lpstr>
      <vt:lpstr>Montserrat Medium</vt:lpstr>
      <vt:lpstr>STIXGeneral-Regular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Viñas del Castillo, Ana</dc:creator>
  <cp:lastModifiedBy>Viñas del Castillo, Ana</cp:lastModifiedBy>
  <cp:revision>28</cp:revision>
  <dcterms:created xsi:type="dcterms:W3CDTF">2025-03-20T18:13:21Z</dcterms:created>
  <dcterms:modified xsi:type="dcterms:W3CDTF">2025-03-26T10:27:29Z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49ecdd8-7e7f-4ab0-a561-1e62482c519f_Enabled">
    <vt:lpwstr>true</vt:lpwstr>
  </property>
  <property fmtid="{D5CDD505-2E9C-101B-9397-08002B2CF9AE}" pid="3" name="MSIP_Label_449ecdd8-7e7f-4ab0-a561-1e62482c519f_SetDate">
    <vt:lpwstr>2025-03-20T19:19:01Z</vt:lpwstr>
  </property>
  <property fmtid="{D5CDD505-2E9C-101B-9397-08002B2CF9AE}" pid="4" name="MSIP_Label_449ecdd8-7e7f-4ab0-a561-1e62482c519f_Method">
    <vt:lpwstr>Standard</vt:lpwstr>
  </property>
  <property fmtid="{D5CDD505-2E9C-101B-9397-08002B2CF9AE}" pid="5" name="MSIP_Label_449ecdd8-7e7f-4ab0-a561-1e62482c519f_Name">
    <vt:lpwstr>Público</vt:lpwstr>
  </property>
  <property fmtid="{D5CDD505-2E9C-101B-9397-08002B2CF9AE}" pid="6" name="MSIP_Label_449ecdd8-7e7f-4ab0-a561-1e62482c519f_SiteId">
    <vt:lpwstr>2d3b50e0-6ef4-4ebc-9246-7d1cbb77089c</vt:lpwstr>
  </property>
  <property fmtid="{D5CDD505-2E9C-101B-9397-08002B2CF9AE}" pid="7" name="MSIP_Label_449ecdd8-7e7f-4ab0-a561-1e62482c519f_ActionId">
    <vt:lpwstr>a71df6dc-0889-49e0-a2c9-8710bd123988</vt:lpwstr>
  </property>
  <property fmtid="{D5CDD505-2E9C-101B-9397-08002B2CF9AE}" pid="8" name="MSIP_Label_449ecdd8-7e7f-4ab0-a561-1e62482c519f_ContentBits">
    <vt:lpwstr>0</vt:lpwstr>
  </property>
  <property fmtid="{D5CDD505-2E9C-101B-9397-08002B2CF9AE}" pid="9" name="MSIP_Label_449ecdd8-7e7f-4ab0-a561-1e62482c519f_Tag">
    <vt:lpwstr>10, 3, 0, 1</vt:lpwstr>
  </property>
</Properties>
</file>