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0" r:id="rId1"/>
    <p:sldMasterId id="2147483743" r:id="rId2"/>
    <p:sldMasterId id="2147483769" r:id="rId3"/>
  </p:sldMasterIdLst>
  <p:notesMasterIdLst>
    <p:notesMasterId r:id="rId37"/>
  </p:notesMasterIdLst>
  <p:handoutMasterIdLst>
    <p:handoutMasterId r:id="rId38"/>
  </p:handoutMasterIdLst>
  <p:sldIdLst>
    <p:sldId id="335" r:id="rId4"/>
    <p:sldId id="861" r:id="rId5"/>
    <p:sldId id="876" r:id="rId6"/>
    <p:sldId id="1247" r:id="rId7"/>
    <p:sldId id="302" r:id="rId8"/>
    <p:sldId id="1275" r:id="rId9"/>
    <p:sldId id="1289" r:id="rId10"/>
    <p:sldId id="1291" r:id="rId11"/>
    <p:sldId id="1250" r:id="rId12"/>
    <p:sldId id="1269" r:id="rId13"/>
    <p:sldId id="961" r:id="rId14"/>
    <p:sldId id="1258" r:id="rId15"/>
    <p:sldId id="1257" r:id="rId16"/>
    <p:sldId id="1252" r:id="rId17"/>
    <p:sldId id="1271" r:id="rId18"/>
    <p:sldId id="1259" r:id="rId19"/>
    <p:sldId id="1273" r:id="rId20"/>
    <p:sldId id="1260" r:id="rId21"/>
    <p:sldId id="975" r:id="rId22"/>
    <p:sldId id="1277" r:id="rId23"/>
    <p:sldId id="944" r:id="rId24"/>
    <p:sldId id="1283" r:id="rId25"/>
    <p:sldId id="1276" r:id="rId26"/>
    <p:sldId id="1281" r:id="rId27"/>
    <p:sldId id="1293" r:id="rId28"/>
    <p:sldId id="1284" r:id="rId29"/>
    <p:sldId id="902" r:id="rId30"/>
    <p:sldId id="1240" r:id="rId31"/>
    <p:sldId id="904" r:id="rId32"/>
    <p:sldId id="905" r:id="rId33"/>
    <p:sldId id="278" r:id="rId34"/>
    <p:sldId id="286" r:id="rId35"/>
    <p:sldId id="988" r:id="rId36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ASOS A SEGUIR" id="{5AAB2525-24EF-DE40-9AD2-1B19603D5D5C}">
          <p14:sldIdLst/>
        </p14:section>
        <p14:section name="PORTADA" id="{7259D584-AB2C-9B4A-BE88-5FB089BF873A}">
          <p14:sldIdLst>
            <p14:sldId id="335"/>
            <p14:sldId id="861"/>
            <p14:sldId id="876"/>
            <p14:sldId id="1247"/>
            <p14:sldId id="302"/>
            <p14:sldId id="1275"/>
            <p14:sldId id="1289"/>
            <p14:sldId id="1291"/>
            <p14:sldId id="1250"/>
            <p14:sldId id="1269"/>
            <p14:sldId id="961"/>
            <p14:sldId id="1258"/>
            <p14:sldId id="1257"/>
            <p14:sldId id="1252"/>
            <p14:sldId id="1271"/>
            <p14:sldId id="1259"/>
            <p14:sldId id="1273"/>
            <p14:sldId id="1260"/>
            <p14:sldId id="975"/>
            <p14:sldId id="1277"/>
            <p14:sldId id="944"/>
            <p14:sldId id="1283"/>
            <p14:sldId id="1276"/>
            <p14:sldId id="1281"/>
            <p14:sldId id="1293"/>
            <p14:sldId id="1284"/>
            <p14:sldId id="902"/>
            <p14:sldId id="1240"/>
            <p14:sldId id="904"/>
            <p14:sldId id="905"/>
            <p14:sldId id="278"/>
            <p14:sldId id="286"/>
            <p14:sldId id="988"/>
          </p14:sldIdLst>
        </p14:section>
        <p14:section name="PORTADILLA" id="{CB8C923A-93ED-7547-A51D-E4464D5E9378}">
          <p14:sldIdLst/>
        </p14:section>
        <p14:section name="ÍNDICE" id="{E92609EB-BBF5-C644-ADD9-093436AC2142}">
          <p14:sldIdLst/>
        </p14:section>
        <p14:section name="DIAPOSITIVAS" id="{07A04889-C1C1-EF49-BC4D-10624D7596AA}">
          <p14:sldIdLst/>
        </p14:section>
        <p14:section name="HITOS - TIMELINE" id="{C43AF8A2-CF6B-8643-9440-0C861D12213D}">
          <p14:sldIdLst/>
        </p14:section>
        <p14:section name="HITOS" id="{7188B664-7FE0-B94A-922D-3136B7740A26}">
          <p14:sldIdLst/>
        </p14:section>
        <p14:section name="DIAPOSITIVA IMAGEN" id="{3A6EDB6C-76CF-F84A-BD0C-9DDFED2D7977}">
          <p14:sldIdLst/>
        </p14:section>
        <p14:section name="GRÁFICOS Y TABLAS DIAPOSITIVA" id="{506C8FA9-7263-634B-BCBE-91B31C30FEE2}">
          <p14:sldIdLst/>
        </p14:section>
        <p14:section name="CIERRE" id="{E5431642-1EA3-514A-9972-D8B87A44C3FF}">
          <p14:sldIdLst/>
        </p14:section>
        <p14:section name="ICONOS" id="{17FC0CF5-F743-7943-B68D-045F6B97227A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ruizl" initials="b" lastIdx="10" clrIdx="0"/>
  <p:cmAuthor id="1" name="Aemps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355D"/>
    <a:srgbClr val="000000"/>
    <a:srgbClr val="C21F3C"/>
    <a:srgbClr val="D0D0D0"/>
    <a:srgbClr val="3366CC"/>
    <a:srgbClr val="B7E0F1"/>
    <a:srgbClr val="CCECFF"/>
    <a:srgbClr val="304168"/>
    <a:srgbClr val="84C0E8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01" autoAdjust="0"/>
    <p:restoredTop sz="98566" autoAdjust="0"/>
  </p:normalViewPr>
  <p:slideViewPr>
    <p:cSldViewPr snapToGrid="0" snapToObjects="1">
      <p:cViewPr varScale="1">
        <p:scale>
          <a:sx n="93" d="100"/>
          <a:sy n="93" d="100"/>
        </p:scale>
        <p:origin x="72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3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3354"/>
    </p:cViewPr>
  </p:sorterViewPr>
  <p:notesViewPr>
    <p:cSldViewPr snapToGrid="0" snapToObjects="1">
      <p:cViewPr varScale="1">
        <p:scale>
          <a:sx n="85" d="100"/>
          <a:sy n="85" d="100"/>
        </p:scale>
        <p:origin x="-3786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commentAuthors" Target="commentAuthors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ableStyles" Target="tableStyle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handoutMaster" Target="handoutMasters/handout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E5F7B5E-9B9F-C941-BE25-23299F8F9CBF}" type="doc">
      <dgm:prSet loTypeId="urn:microsoft.com/office/officeart/2005/8/layout/hList7#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E5062561-C988-924C-9283-DEF37D68DA25}">
      <dgm:prSet phldrT="[Texto]" custT="1"/>
      <dgm:spPr>
        <a:noFill/>
        <a:ln w="22225">
          <a:solidFill>
            <a:srgbClr val="1E3C66"/>
          </a:solidFill>
          <a:prstDash val="dash"/>
        </a:ln>
      </dgm:spPr>
      <dgm:t>
        <a:bodyPr/>
        <a:lstStyle/>
        <a:p>
          <a:pPr algn="ctr"/>
          <a:r>
            <a:rPr lang="es-ES" sz="1800" b="1" i="0" u="sng" dirty="0">
              <a:solidFill>
                <a:srgbClr val="1E3C66"/>
              </a:solidFill>
              <a:latin typeface="Montserrat Medium" pitchFamily="2" charset="77"/>
            </a:rPr>
            <a:t>LABOFAR</a:t>
          </a:r>
        </a:p>
        <a:p>
          <a:pPr algn="ctr"/>
          <a:r>
            <a:rPr lang="es-ES" sz="1800" b="0" i="0" u="none" dirty="0">
              <a:solidFill>
                <a:srgbClr val="1E3C66"/>
              </a:solidFill>
              <a:latin typeface="Montserrat Medium" pitchFamily="2" charset="77"/>
            </a:rPr>
            <a:t>SOLICITUD, TRÁMITE Y EMISIÓN</a:t>
          </a:r>
          <a:endParaRPr lang="es-ES" sz="1800" b="0" i="0" u="none" dirty="0">
            <a:solidFill>
              <a:srgbClr val="1B355D"/>
            </a:solidFill>
            <a:latin typeface="Montserrat Medium" pitchFamily="2" charset="77"/>
          </a:endParaRPr>
        </a:p>
      </dgm:t>
    </dgm:pt>
    <dgm:pt modelId="{42465ADF-80EA-5443-A9EC-4974D93A4CBD}" type="parTrans" cxnId="{848A12F3-90E6-FC4A-96EC-D77D20967ABF}">
      <dgm:prSet/>
      <dgm:spPr/>
      <dgm:t>
        <a:bodyPr/>
        <a:lstStyle/>
        <a:p>
          <a:endParaRPr lang="es-ES" sz="500" b="0" i="0">
            <a:latin typeface="Montserrat Medium" pitchFamily="2" charset="77"/>
          </a:endParaRPr>
        </a:p>
      </dgm:t>
    </dgm:pt>
    <dgm:pt modelId="{5DB4C6D7-0FE2-9542-8B18-F81DE3DE27CD}" type="sibTrans" cxnId="{848A12F3-90E6-FC4A-96EC-D77D20967ABF}">
      <dgm:prSet/>
      <dgm:spPr/>
      <dgm:t>
        <a:bodyPr/>
        <a:lstStyle/>
        <a:p>
          <a:endParaRPr lang="es-ES" sz="500" b="0" i="0">
            <a:latin typeface="Montserrat Medium" pitchFamily="2" charset="77"/>
          </a:endParaRPr>
        </a:p>
      </dgm:t>
    </dgm:pt>
    <dgm:pt modelId="{A023FBBC-1B38-3F49-98B3-D43A37586988}">
      <dgm:prSet phldrT="[Texto]" custT="1"/>
      <dgm:spPr>
        <a:noFill/>
        <a:ln w="22225">
          <a:solidFill>
            <a:srgbClr val="1E3C66"/>
          </a:solidFill>
          <a:prstDash val="dash"/>
        </a:ln>
      </dgm:spPr>
      <dgm:t>
        <a:bodyPr/>
        <a:lstStyle/>
        <a:p>
          <a:pPr algn="ctr"/>
          <a:r>
            <a:rPr lang="es-ES" sz="1800" b="1" i="0" u="sng">
              <a:solidFill>
                <a:srgbClr val="1E3C66"/>
              </a:solidFill>
              <a:latin typeface="Montserrat Medium" pitchFamily="2" charset="77"/>
            </a:rPr>
            <a:t>SIFAEX</a:t>
          </a:r>
        </a:p>
        <a:p>
          <a:pPr algn="ctr"/>
          <a:r>
            <a:rPr lang="es-ES" sz="1800" b="0" i="0" u="none">
              <a:solidFill>
                <a:srgbClr val="1E3C66"/>
              </a:solidFill>
              <a:latin typeface="Montserrat Medium" pitchFamily="2" charset="77"/>
            </a:rPr>
            <a:t>ENDOSES</a:t>
          </a:r>
          <a:endParaRPr lang="es-ES" sz="1800" b="0" i="0" u="none" dirty="0">
            <a:solidFill>
              <a:srgbClr val="1E3C66"/>
            </a:solidFill>
            <a:latin typeface="Montserrat Medium" pitchFamily="2" charset="77"/>
          </a:endParaRPr>
        </a:p>
      </dgm:t>
    </dgm:pt>
    <dgm:pt modelId="{FD2E42AE-4B87-FB4C-8D55-335B51650CE8}" type="parTrans" cxnId="{3F6FFD03-08DB-4A4C-8532-C0CD1E4F931A}">
      <dgm:prSet/>
      <dgm:spPr/>
      <dgm:t>
        <a:bodyPr/>
        <a:lstStyle/>
        <a:p>
          <a:endParaRPr lang="es-ES" sz="500" b="0" i="0">
            <a:latin typeface="Montserrat Medium" pitchFamily="2" charset="77"/>
          </a:endParaRPr>
        </a:p>
      </dgm:t>
    </dgm:pt>
    <dgm:pt modelId="{7AB049F6-9A74-0D47-AA73-A7AFF9B9199C}" type="sibTrans" cxnId="{3F6FFD03-08DB-4A4C-8532-C0CD1E4F931A}">
      <dgm:prSet/>
      <dgm:spPr/>
      <dgm:t>
        <a:bodyPr/>
        <a:lstStyle/>
        <a:p>
          <a:endParaRPr lang="es-ES" sz="500" b="0" i="0">
            <a:latin typeface="Montserrat Medium" pitchFamily="2" charset="77"/>
          </a:endParaRPr>
        </a:p>
      </dgm:t>
    </dgm:pt>
    <dgm:pt modelId="{60CE2695-C8F9-4071-9B2F-76F3225CE99B}">
      <dgm:prSet custT="1"/>
      <dgm:spPr>
        <a:noFill/>
        <a:ln w="22225" cap="flat" cmpd="sng" algn="ctr">
          <a:solidFill>
            <a:srgbClr val="1E3C66"/>
          </a:solidFill>
          <a:prstDash val="dash"/>
          <a:miter lim="800000"/>
        </a:ln>
        <a:effectLst/>
      </dgm:spPr>
      <dgm:t>
        <a:bodyPr spcFirstLastPara="0" vert="horz" wrap="square" lIns="128016" tIns="128016" rIns="128016" bIns="128016" numCol="1" spcCol="1270" anchor="ctr" anchorCtr="0"/>
        <a:lstStyle/>
        <a:p>
          <a:pPr marL="0"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i="0" u="sng" kern="1200" dirty="0">
              <a:solidFill>
                <a:srgbClr val="1E3C66"/>
              </a:solidFill>
              <a:latin typeface="Montserrat Medium" pitchFamily="2" charset="77"/>
              <a:ea typeface="+mn-ea"/>
              <a:cs typeface="+mn-cs"/>
            </a:rPr>
            <a:t>PORTAFIRMAS</a:t>
          </a:r>
        </a:p>
        <a:p>
          <a:pPr marL="0"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0" i="0" u="none" kern="1200" dirty="0">
              <a:solidFill>
                <a:srgbClr val="1E3C66"/>
              </a:solidFill>
              <a:latin typeface="Montserrat Medium" pitchFamily="2" charset="77"/>
              <a:ea typeface="+mn-ea"/>
              <a:cs typeface="+mn-cs"/>
            </a:rPr>
            <a:t>FIRMA DE RESOLUCIONES</a:t>
          </a:r>
        </a:p>
      </dgm:t>
    </dgm:pt>
    <dgm:pt modelId="{1B2AB1FF-71B4-4CCD-902B-B85FD4C59EB2}" type="parTrans" cxnId="{E34D366B-D53D-40C0-A827-6597C022E52E}">
      <dgm:prSet/>
      <dgm:spPr/>
      <dgm:t>
        <a:bodyPr/>
        <a:lstStyle/>
        <a:p>
          <a:endParaRPr lang="es-ES"/>
        </a:p>
      </dgm:t>
    </dgm:pt>
    <dgm:pt modelId="{2964C3B7-7538-4BB3-8E18-94BE764FA45B}" type="sibTrans" cxnId="{E34D366B-D53D-40C0-A827-6597C022E52E}">
      <dgm:prSet/>
      <dgm:spPr/>
      <dgm:t>
        <a:bodyPr/>
        <a:lstStyle/>
        <a:p>
          <a:endParaRPr lang="es-ES"/>
        </a:p>
      </dgm:t>
    </dgm:pt>
    <dgm:pt modelId="{B87F43D4-5A50-B642-B363-1F29E4453B64}" type="pres">
      <dgm:prSet presAssocID="{AE5F7B5E-9B9F-C941-BE25-23299F8F9CBF}" presName="Name0" presStyleCnt="0">
        <dgm:presLayoutVars>
          <dgm:dir/>
          <dgm:resizeHandles val="exact"/>
        </dgm:presLayoutVars>
      </dgm:prSet>
      <dgm:spPr/>
    </dgm:pt>
    <dgm:pt modelId="{C4915919-DE66-D148-A342-83617AC3C23B}" type="pres">
      <dgm:prSet presAssocID="{AE5F7B5E-9B9F-C941-BE25-23299F8F9CBF}" presName="fgShape" presStyleLbl="fgShp" presStyleIdx="0" presStyleCnt="1"/>
      <dgm:spPr>
        <a:solidFill>
          <a:srgbClr val="1E3C66"/>
        </a:solidFill>
      </dgm:spPr>
    </dgm:pt>
    <dgm:pt modelId="{4B90DD44-A537-0C4E-A7DE-BC7386B6AD10}" type="pres">
      <dgm:prSet presAssocID="{AE5F7B5E-9B9F-C941-BE25-23299F8F9CBF}" presName="linComp" presStyleCnt="0"/>
      <dgm:spPr/>
    </dgm:pt>
    <dgm:pt modelId="{98D57A4A-071B-7C49-98A6-E0DE47B91EDD}" type="pres">
      <dgm:prSet presAssocID="{E5062561-C988-924C-9283-DEF37D68DA25}" presName="compNode" presStyleCnt="0"/>
      <dgm:spPr/>
    </dgm:pt>
    <dgm:pt modelId="{0961DA36-A934-4C42-9825-26E2EFA1086B}" type="pres">
      <dgm:prSet presAssocID="{E5062561-C988-924C-9283-DEF37D68DA25}" presName="bkgdShape" presStyleLbl="node1" presStyleIdx="0" presStyleCnt="3"/>
      <dgm:spPr/>
    </dgm:pt>
    <dgm:pt modelId="{0C46B8EF-BC41-A74B-93FA-F26AE4DA1267}" type="pres">
      <dgm:prSet presAssocID="{E5062561-C988-924C-9283-DEF37D68DA25}" presName="nodeTx" presStyleLbl="node1" presStyleIdx="0" presStyleCnt="3">
        <dgm:presLayoutVars>
          <dgm:bulletEnabled val="1"/>
        </dgm:presLayoutVars>
      </dgm:prSet>
      <dgm:spPr/>
    </dgm:pt>
    <dgm:pt modelId="{2E961536-2760-354E-9E2D-1C60CDC1F7ED}" type="pres">
      <dgm:prSet presAssocID="{E5062561-C988-924C-9283-DEF37D68DA25}" presName="invisiNode" presStyleLbl="node1" presStyleIdx="0" presStyleCnt="3"/>
      <dgm:spPr/>
    </dgm:pt>
    <dgm:pt modelId="{FAEE7BE8-DE4A-D44F-97A0-2D6254F8B116}" type="pres">
      <dgm:prSet presAssocID="{E5062561-C988-924C-9283-DEF37D68DA25}" presName="imagNode" presStyleLbl="fgImgPlace1" presStyleIdx="0" presStyleCnt="3"/>
      <dgm:spPr>
        <a:blipFill>
          <a:blip xmlns:r="http://schemas.openxmlformats.org/officeDocument/2006/relationships" r:embed="rId1"/>
          <a:srcRect/>
          <a:stretch>
            <a:fillRect/>
          </a:stretch>
        </a:blipFill>
        <a:ln>
          <a:noFill/>
        </a:ln>
      </dgm:spPr>
    </dgm:pt>
    <dgm:pt modelId="{82575062-1DF3-CC4D-9AA9-5A45070DC83C}" type="pres">
      <dgm:prSet presAssocID="{5DB4C6D7-0FE2-9542-8B18-F81DE3DE27CD}" presName="sibTrans" presStyleLbl="sibTrans2D1" presStyleIdx="0" presStyleCnt="0"/>
      <dgm:spPr/>
    </dgm:pt>
    <dgm:pt modelId="{134BB6E9-CEE8-4BB1-A145-BB6E77E2A7BF}" type="pres">
      <dgm:prSet presAssocID="{60CE2695-C8F9-4071-9B2F-76F3225CE99B}" presName="compNode" presStyleCnt="0"/>
      <dgm:spPr/>
    </dgm:pt>
    <dgm:pt modelId="{5189751D-206D-4333-8391-FFF0782F127B}" type="pres">
      <dgm:prSet presAssocID="{60CE2695-C8F9-4071-9B2F-76F3225CE99B}" presName="bkgdShape" presStyleLbl="node1" presStyleIdx="1" presStyleCnt="3"/>
      <dgm:spPr>
        <a:xfrm>
          <a:off x="4996608" y="0"/>
          <a:ext cx="2424415" cy="4250484"/>
        </a:xfrm>
        <a:prstGeom prst="roundRect">
          <a:avLst>
            <a:gd name="adj" fmla="val 10000"/>
          </a:avLst>
        </a:prstGeom>
      </dgm:spPr>
    </dgm:pt>
    <dgm:pt modelId="{CC9A4DFF-E384-4D27-AD86-89A54ECF3C02}" type="pres">
      <dgm:prSet presAssocID="{60CE2695-C8F9-4071-9B2F-76F3225CE99B}" presName="nodeTx" presStyleLbl="node1" presStyleIdx="1" presStyleCnt="3">
        <dgm:presLayoutVars>
          <dgm:bulletEnabled val="1"/>
        </dgm:presLayoutVars>
      </dgm:prSet>
      <dgm:spPr/>
    </dgm:pt>
    <dgm:pt modelId="{A3D0DDC3-8C66-4973-BB2D-17465CF9D4EC}" type="pres">
      <dgm:prSet presAssocID="{60CE2695-C8F9-4071-9B2F-76F3225CE99B}" presName="invisiNode" presStyleLbl="node1" presStyleIdx="1" presStyleCnt="3"/>
      <dgm:spPr/>
    </dgm:pt>
    <dgm:pt modelId="{07DAD343-2B6C-42BC-8B4F-F6CFEDA5FCFE}" type="pres">
      <dgm:prSet presAssocID="{60CE2695-C8F9-4071-9B2F-76F3225CE99B}" presName="imagNode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E0CF5528-956E-42EA-8F96-CCC00B067240}" type="pres">
      <dgm:prSet presAssocID="{2964C3B7-7538-4BB3-8E18-94BE764FA45B}" presName="sibTrans" presStyleLbl="sibTrans2D1" presStyleIdx="0" presStyleCnt="0"/>
      <dgm:spPr/>
    </dgm:pt>
    <dgm:pt modelId="{C86E05D6-B0C2-2F4E-8BB5-8D024CAA53EC}" type="pres">
      <dgm:prSet presAssocID="{A023FBBC-1B38-3F49-98B3-D43A37586988}" presName="compNode" presStyleCnt="0"/>
      <dgm:spPr/>
    </dgm:pt>
    <dgm:pt modelId="{09DEC6C7-866A-734C-89EE-827F201BC3FD}" type="pres">
      <dgm:prSet presAssocID="{A023FBBC-1B38-3F49-98B3-D43A37586988}" presName="bkgdShape" presStyleLbl="node1" presStyleIdx="2" presStyleCnt="3"/>
      <dgm:spPr/>
    </dgm:pt>
    <dgm:pt modelId="{1457E6AE-49C3-8D4B-A741-DB8D23FB870C}" type="pres">
      <dgm:prSet presAssocID="{A023FBBC-1B38-3F49-98B3-D43A37586988}" presName="nodeTx" presStyleLbl="node1" presStyleIdx="2" presStyleCnt="3">
        <dgm:presLayoutVars>
          <dgm:bulletEnabled val="1"/>
        </dgm:presLayoutVars>
      </dgm:prSet>
      <dgm:spPr/>
    </dgm:pt>
    <dgm:pt modelId="{9DB7F227-03F5-BB48-918B-EFE03D3292CB}" type="pres">
      <dgm:prSet presAssocID="{A023FBBC-1B38-3F49-98B3-D43A37586988}" presName="invisiNode" presStyleLbl="node1" presStyleIdx="2" presStyleCnt="3"/>
      <dgm:spPr/>
    </dgm:pt>
    <dgm:pt modelId="{CC5933D7-6A15-1A46-B937-914459D1D7EB}" type="pres">
      <dgm:prSet presAssocID="{A023FBBC-1B38-3F49-98B3-D43A37586988}" presName="imagNode" presStyleLbl="fgImgPlace1" presStyleIdx="2" presStyleCnt="3"/>
      <dgm:spPr>
        <a:blipFill>
          <a:blip xmlns:r="http://schemas.openxmlformats.org/officeDocument/2006/relationships" r:embed="rId3"/>
          <a:srcRect/>
          <a:stretch>
            <a:fillRect/>
          </a:stretch>
        </a:blipFill>
      </dgm:spPr>
    </dgm:pt>
  </dgm:ptLst>
  <dgm:cxnLst>
    <dgm:cxn modelId="{3F6FFD03-08DB-4A4C-8532-C0CD1E4F931A}" srcId="{AE5F7B5E-9B9F-C941-BE25-23299F8F9CBF}" destId="{A023FBBC-1B38-3F49-98B3-D43A37586988}" srcOrd="2" destOrd="0" parTransId="{FD2E42AE-4B87-FB4C-8D55-335B51650CE8}" sibTransId="{7AB049F6-9A74-0D47-AA73-A7AFF9B9199C}"/>
    <dgm:cxn modelId="{10C9C011-42FF-D04E-A517-66859EB0B2E8}" type="presOf" srcId="{E5062561-C988-924C-9283-DEF37D68DA25}" destId="{0961DA36-A934-4C42-9825-26E2EFA1086B}" srcOrd="0" destOrd="0" presId="urn:microsoft.com/office/officeart/2005/8/layout/hList7#1"/>
    <dgm:cxn modelId="{540CD41D-574E-4C51-9FD0-A3BC96FA0C9A}" type="presOf" srcId="{60CE2695-C8F9-4071-9B2F-76F3225CE99B}" destId="{CC9A4DFF-E384-4D27-AD86-89A54ECF3C02}" srcOrd="1" destOrd="0" presId="urn:microsoft.com/office/officeart/2005/8/layout/hList7#1"/>
    <dgm:cxn modelId="{8C30EC29-54D1-204E-947D-114940B0F404}" type="presOf" srcId="{5DB4C6D7-0FE2-9542-8B18-F81DE3DE27CD}" destId="{82575062-1DF3-CC4D-9AA9-5A45070DC83C}" srcOrd="0" destOrd="0" presId="urn:microsoft.com/office/officeart/2005/8/layout/hList7#1"/>
    <dgm:cxn modelId="{E34D366B-D53D-40C0-A827-6597C022E52E}" srcId="{AE5F7B5E-9B9F-C941-BE25-23299F8F9CBF}" destId="{60CE2695-C8F9-4071-9B2F-76F3225CE99B}" srcOrd="1" destOrd="0" parTransId="{1B2AB1FF-71B4-4CCD-902B-B85FD4C59EB2}" sibTransId="{2964C3B7-7538-4BB3-8E18-94BE764FA45B}"/>
    <dgm:cxn modelId="{DA978151-9CBE-B744-8630-95C15EB96CFA}" type="presOf" srcId="{A023FBBC-1B38-3F49-98B3-D43A37586988}" destId="{09DEC6C7-866A-734C-89EE-827F201BC3FD}" srcOrd="0" destOrd="0" presId="urn:microsoft.com/office/officeart/2005/8/layout/hList7#1"/>
    <dgm:cxn modelId="{DEF35756-F43B-42B9-BA3E-2538010FCFDB}" type="presOf" srcId="{60CE2695-C8F9-4071-9B2F-76F3225CE99B}" destId="{5189751D-206D-4333-8391-FFF0782F127B}" srcOrd="0" destOrd="0" presId="urn:microsoft.com/office/officeart/2005/8/layout/hList7#1"/>
    <dgm:cxn modelId="{631AAB83-181A-45E1-B508-30725C65E1CB}" type="presOf" srcId="{2964C3B7-7538-4BB3-8E18-94BE764FA45B}" destId="{E0CF5528-956E-42EA-8F96-CCC00B067240}" srcOrd="0" destOrd="0" presId="urn:microsoft.com/office/officeart/2005/8/layout/hList7#1"/>
    <dgm:cxn modelId="{F8B4E787-B842-9F42-99C5-FFB1A3CA2A87}" type="presOf" srcId="{A023FBBC-1B38-3F49-98B3-D43A37586988}" destId="{1457E6AE-49C3-8D4B-A741-DB8D23FB870C}" srcOrd="1" destOrd="0" presId="urn:microsoft.com/office/officeart/2005/8/layout/hList7#1"/>
    <dgm:cxn modelId="{BD1CE99D-FDD9-8441-9645-078937431F0B}" type="presOf" srcId="{AE5F7B5E-9B9F-C941-BE25-23299F8F9CBF}" destId="{B87F43D4-5A50-B642-B363-1F29E4453B64}" srcOrd="0" destOrd="0" presId="urn:microsoft.com/office/officeart/2005/8/layout/hList7#1"/>
    <dgm:cxn modelId="{D9E426E6-7D05-9046-9BD2-03959579F260}" type="presOf" srcId="{E5062561-C988-924C-9283-DEF37D68DA25}" destId="{0C46B8EF-BC41-A74B-93FA-F26AE4DA1267}" srcOrd="1" destOrd="0" presId="urn:microsoft.com/office/officeart/2005/8/layout/hList7#1"/>
    <dgm:cxn modelId="{848A12F3-90E6-FC4A-96EC-D77D20967ABF}" srcId="{AE5F7B5E-9B9F-C941-BE25-23299F8F9CBF}" destId="{E5062561-C988-924C-9283-DEF37D68DA25}" srcOrd="0" destOrd="0" parTransId="{42465ADF-80EA-5443-A9EC-4974D93A4CBD}" sibTransId="{5DB4C6D7-0FE2-9542-8B18-F81DE3DE27CD}"/>
    <dgm:cxn modelId="{5E00CD44-577F-4440-8893-378281D1AABF}" type="presParOf" srcId="{B87F43D4-5A50-B642-B363-1F29E4453B64}" destId="{C4915919-DE66-D148-A342-83617AC3C23B}" srcOrd="0" destOrd="0" presId="urn:microsoft.com/office/officeart/2005/8/layout/hList7#1"/>
    <dgm:cxn modelId="{BBBB9B2B-52F8-F444-B608-43508F8020D1}" type="presParOf" srcId="{B87F43D4-5A50-B642-B363-1F29E4453B64}" destId="{4B90DD44-A537-0C4E-A7DE-BC7386B6AD10}" srcOrd="1" destOrd="0" presId="urn:microsoft.com/office/officeart/2005/8/layout/hList7#1"/>
    <dgm:cxn modelId="{FFD20299-B1C5-9C4B-9222-3739BFD74526}" type="presParOf" srcId="{4B90DD44-A537-0C4E-A7DE-BC7386B6AD10}" destId="{98D57A4A-071B-7C49-98A6-E0DE47B91EDD}" srcOrd="0" destOrd="0" presId="urn:microsoft.com/office/officeart/2005/8/layout/hList7#1"/>
    <dgm:cxn modelId="{1D8D7B59-2F72-3749-B1CA-6BB0F6A54699}" type="presParOf" srcId="{98D57A4A-071B-7C49-98A6-E0DE47B91EDD}" destId="{0961DA36-A934-4C42-9825-26E2EFA1086B}" srcOrd="0" destOrd="0" presId="urn:microsoft.com/office/officeart/2005/8/layout/hList7#1"/>
    <dgm:cxn modelId="{114937E5-A671-3341-BB9D-3A0D7A1378E7}" type="presParOf" srcId="{98D57A4A-071B-7C49-98A6-E0DE47B91EDD}" destId="{0C46B8EF-BC41-A74B-93FA-F26AE4DA1267}" srcOrd="1" destOrd="0" presId="urn:microsoft.com/office/officeart/2005/8/layout/hList7#1"/>
    <dgm:cxn modelId="{C802CE66-5075-9E4C-84A1-0261B8C2B017}" type="presParOf" srcId="{98D57A4A-071B-7C49-98A6-E0DE47B91EDD}" destId="{2E961536-2760-354E-9E2D-1C60CDC1F7ED}" srcOrd="2" destOrd="0" presId="urn:microsoft.com/office/officeart/2005/8/layout/hList7#1"/>
    <dgm:cxn modelId="{AEEDF278-E5F2-6F45-8CC0-4AAB36D5708A}" type="presParOf" srcId="{98D57A4A-071B-7C49-98A6-E0DE47B91EDD}" destId="{FAEE7BE8-DE4A-D44F-97A0-2D6254F8B116}" srcOrd="3" destOrd="0" presId="urn:microsoft.com/office/officeart/2005/8/layout/hList7#1"/>
    <dgm:cxn modelId="{1A4351AF-0AA4-7249-B694-E3637EC8826A}" type="presParOf" srcId="{4B90DD44-A537-0C4E-A7DE-BC7386B6AD10}" destId="{82575062-1DF3-CC4D-9AA9-5A45070DC83C}" srcOrd="1" destOrd="0" presId="urn:microsoft.com/office/officeart/2005/8/layout/hList7#1"/>
    <dgm:cxn modelId="{1FBDA60C-F592-4B48-BCFE-07FD6225957C}" type="presParOf" srcId="{4B90DD44-A537-0C4E-A7DE-BC7386B6AD10}" destId="{134BB6E9-CEE8-4BB1-A145-BB6E77E2A7BF}" srcOrd="2" destOrd="0" presId="urn:microsoft.com/office/officeart/2005/8/layout/hList7#1"/>
    <dgm:cxn modelId="{8D646513-486F-4098-8187-08ABD0019A87}" type="presParOf" srcId="{134BB6E9-CEE8-4BB1-A145-BB6E77E2A7BF}" destId="{5189751D-206D-4333-8391-FFF0782F127B}" srcOrd="0" destOrd="0" presId="urn:microsoft.com/office/officeart/2005/8/layout/hList7#1"/>
    <dgm:cxn modelId="{3B0EEA28-AF64-4E8D-A0E4-8233FDBF868E}" type="presParOf" srcId="{134BB6E9-CEE8-4BB1-A145-BB6E77E2A7BF}" destId="{CC9A4DFF-E384-4D27-AD86-89A54ECF3C02}" srcOrd="1" destOrd="0" presId="urn:microsoft.com/office/officeart/2005/8/layout/hList7#1"/>
    <dgm:cxn modelId="{E0137C96-428C-4CBB-8172-F2163065AA32}" type="presParOf" srcId="{134BB6E9-CEE8-4BB1-A145-BB6E77E2A7BF}" destId="{A3D0DDC3-8C66-4973-BB2D-17465CF9D4EC}" srcOrd="2" destOrd="0" presId="urn:microsoft.com/office/officeart/2005/8/layout/hList7#1"/>
    <dgm:cxn modelId="{AEE07EAC-116B-4FF0-BF19-B81440461149}" type="presParOf" srcId="{134BB6E9-CEE8-4BB1-A145-BB6E77E2A7BF}" destId="{07DAD343-2B6C-42BC-8B4F-F6CFEDA5FCFE}" srcOrd="3" destOrd="0" presId="urn:microsoft.com/office/officeart/2005/8/layout/hList7#1"/>
    <dgm:cxn modelId="{4D4B20EA-54F2-4874-97DF-143BBB9A37C3}" type="presParOf" srcId="{4B90DD44-A537-0C4E-A7DE-BC7386B6AD10}" destId="{E0CF5528-956E-42EA-8F96-CCC00B067240}" srcOrd="3" destOrd="0" presId="urn:microsoft.com/office/officeart/2005/8/layout/hList7#1"/>
    <dgm:cxn modelId="{84D8706F-75DE-024A-B567-CDA19C8ABE1F}" type="presParOf" srcId="{4B90DD44-A537-0C4E-A7DE-BC7386B6AD10}" destId="{C86E05D6-B0C2-2F4E-8BB5-8D024CAA53EC}" srcOrd="4" destOrd="0" presId="urn:microsoft.com/office/officeart/2005/8/layout/hList7#1"/>
    <dgm:cxn modelId="{65E5D87C-32CA-D646-AAF7-C4AA26677AC2}" type="presParOf" srcId="{C86E05D6-B0C2-2F4E-8BB5-8D024CAA53EC}" destId="{09DEC6C7-866A-734C-89EE-827F201BC3FD}" srcOrd="0" destOrd="0" presId="urn:microsoft.com/office/officeart/2005/8/layout/hList7#1"/>
    <dgm:cxn modelId="{972B88F5-E9BF-2142-AD3D-C7BC37E6F8CF}" type="presParOf" srcId="{C86E05D6-B0C2-2F4E-8BB5-8D024CAA53EC}" destId="{1457E6AE-49C3-8D4B-A741-DB8D23FB870C}" srcOrd="1" destOrd="0" presId="urn:microsoft.com/office/officeart/2005/8/layout/hList7#1"/>
    <dgm:cxn modelId="{40DAA640-A162-0F41-B9C7-2E5D977C0A22}" type="presParOf" srcId="{C86E05D6-B0C2-2F4E-8BB5-8D024CAA53EC}" destId="{9DB7F227-03F5-BB48-918B-EFE03D3292CB}" srcOrd="2" destOrd="0" presId="urn:microsoft.com/office/officeart/2005/8/layout/hList7#1"/>
    <dgm:cxn modelId="{9F975030-6F73-A748-8687-8BB43B3BC269}" type="presParOf" srcId="{C86E05D6-B0C2-2F4E-8BB5-8D024CAA53EC}" destId="{CC5933D7-6A15-1A46-B937-914459D1D7EB}" srcOrd="3" destOrd="0" presId="urn:microsoft.com/office/officeart/2005/8/layout/hList7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E5F7B5E-9B9F-C941-BE25-23299F8F9CBF}" type="doc">
      <dgm:prSet loTypeId="urn:microsoft.com/office/officeart/2005/8/layout/hList7#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E5062561-C988-924C-9283-DEF37D68DA25}">
      <dgm:prSet phldrT="[Texto]" custT="1"/>
      <dgm:spPr>
        <a:noFill/>
        <a:ln w="22225">
          <a:solidFill>
            <a:srgbClr val="1E3C66"/>
          </a:solidFill>
          <a:prstDash val="dash"/>
        </a:ln>
      </dgm:spPr>
      <dgm:t>
        <a:bodyPr/>
        <a:lstStyle/>
        <a:p>
          <a:pPr algn="ctr"/>
          <a:r>
            <a:rPr lang="es-ES_tradnl" sz="1400" b="1" dirty="0">
              <a:solidFill>
                <a:srgbClr val="1B355D"/>
              </a:solidFill>
              <a:latin typeface="Montserrat" pitchFamily="2" charset="77"/>
              <a:ea typeface="Steelfish Rg" charset="0"/>
              <a:cs typeface="Steelfish Rg" charset="0"/>
            </a:rPr>
            <a:t>IMPORTACIÓN MEDICAMENTOS ESTUPEFACIENTES Y/O PSICÓTROPOS EN SITUACIONES ESPECIALES </a:t>
          </a:r>
        </a:p>
        <a:p>
          <a:pPr algn="ctr"/>
          <a:r>
            <a:rPr lang="es-ES_tradnl" sz="1600" b="0" dirty="0">
              <a:solidFill>
                <a:srgbClr val="1B355D"/>
              </a:solidFill>
            </a:rPr>
            <a:t>Verificar que la  entidad disponga de autorización de importación de medicamentos en situaciones especiales emitida por la AEMPS</a:t>
          </a:r>
          <a:endParaRPr lang="es-ES" sz="1600" b="0" i="0" dirty="0">
            <a:solidFill>
              <a:srgbClr val="1B355D"/>
            </a:solidFill>
            <a:latin typeface="Montserrat Medium" pitchFamily="2" charset="77"/>
          </a:endParaRPr>
        </a:p>
      </dgm:t>
    </dgm:pt>
    <dgm:pt modelId="{42465ADF-80EA-5443-A9EC-4974D93A4CBD}" type="parTrans" cxnId="{848A12F3-90E6-FC4A-96EC-D77D20967ABF}">
      <dgm:prSet/>
      <dgm:spPr/>
      <dgm:t>
        <a:bodyPr/>
        <a:lstStyle/>
        <a:p>
          <a:endParaRPr lang="es-ES" sz="500" b="0" i="0">
            <a:latin typeface="Montserrat Medium" pitchFamily="2" charset="77"/>
          </a:endParaRPr>
        </a:p>
      </dgm:t>
    </dgm:pt>
    <dgm:pt modelId="{5DB4C6D7-0FE2-9542-8B18-F81DE3DE27CD}" type="sibTrans" cxnId="{848A12F3-90E6-FC4A-96EC-D77D20967ABF}">
      <dgm:prSet/>
      <dgm:spPr/>
      <dgm:t>
        <a:bodyPr/>
        <a:lstStyle/>
        <a:p>
          <a:endParaRPr lang="es-ES" sz="500" b="0" i="0">
            <a:latin typeface="Montserrat Medium" pitchFamily="2" charset="77"/>
          </a:endParaRPr>
        </a:p>
      </dgm:t>
    </dgm:pt>
    <dgm:pt modelId="{66BD600F-5BD9-0F4A-90BC-F78E1D8D2A9F}">
      <dgm:prSet phldrT="[Texto]" custT="1"/>
      <dgm:spPr>
        <a:noFill/>
        <a:ln w="22225">
          <a:solidFill>
            <a:srgbClr val="1E3C66"/>
          </a:solidFill>
          <a:prstDash val="dash"/>
        </a:ln>
      </dgm:spPr>
      <dgm:t>
        <a:bodyPr/>
        <a:lstStyle/>
        <a:p>
          <a:pPr algn="ctr"/>
          <a:r>
            <a:rPr lang="es-ES_tradnl" sz="1400" b="1" dirty="0">
              <a:solidFill>
                <a:srgbClr val="1B355D"/>
              </a:solidFill>
              <a:latin typeface="Montserrat" pitchFamily="2" charset="77"/>
              <a:ea typeface="Steelfish Rg" charset="0"/>
              <a:cs typeface="Steelfish Rg" charset="0"/>
            </a:rPr>
            <a:t>IMPORTACIÓN MEDICAMENTOS ESTUPEFACIENTES/PSICÓTROPOS </a:t>
          </a:r>
          <a:r>
            <a:rPr lang="es-ES" sz="1400" b="1" dirty="0">
              <a:solidFill>
                <a:srgbClr val="1B355D"/>
              </a:solidFill>
              <a:latin typeface="Montserrat" pitchFamily="2" charset="77"/>
              <a:ea typeface="Steelfish Rg" charset="0"/>
              <a:cs typeface="Steelfish Rg" charset="0"/>
            </a:rPr>
            <a:t>EN INVESTIGACIÓN DESTINADOS A ENSAYOS CLÍNICOS EN ESPAÑA</a:t>
          </a:r>
        </a:p>
        <a:p>
          <a:pPr algn="ctr"/>
          <a:r>
            <a:rPr lang="es-ES_tradnl" sz="1600" b="0" dirty="0">
              <a:solidFill>
                <a:srgbClr val="1B355D"/>
              </a:solidFill>
              <a:latin typeface="+mn-lt"/>
            </a:rPr>
            <a:t>Verificar que el EC está autorizado en España</a:t>
          </a:r>
        </a:p>
        <a:p>
          <a:pPr algn="ctr">
            <a:buFont typeface="Wingdings" pitchFamily="2" charset="2"/>
            <a:buChar char="Ø"/>
          </a:pPr>
          <a:r>
            <a:rPr lang="es-ES_tradnl" sz="1600" b="0" dirty="0">
              <a:solidFill>
                <a:srgbClr val="1B355D"/>
              </a:solidFill>
              <a:latin typeface="+mn-lt"/>
            </a:rPr>
            <a:t>Verificar que la entidad importadora está autorizada por el promotor del EC para llevar a cabo la actividad</a:t>
          </a:r>
          <a:endParaRPr lang="es-ES" sz="1600" b="0" i="0" u="none" dirty="0">
            <a:solidFill>
              <a:srgbClr val="1B355D"/>
            </a:solidFill>
            <a:latin typeface="+mn-lt"/>
          </a:endParaRPr>
        </a:p>
      </dgm:t>
    </dgm:pt>
    <dgm:pt modelId="{851F5931-FD1D-724D-9C40-F9CFB683F60E}" type="parTrans" cxnId="{85B74C4E-21BA-754A-8DB4-FFEE66D3CEA5}">
      <dgm:prSet/>
      <dgm:spPr/>
      <dgm:t>
        <a:bodyPr/>
        <a:lstStyle/>
        <a:p>
          <a:endParaRPr lang="es-ES" sz="500" b="0" i="0">
            <a:latin typeface="Montserrat Medium" pitchFamily="2" charset="77"/>
          </a:endParaRPr>
        </a:p>
      </dgm:t>
    </dgm:pt>
    <dgm:pt modelId="{E017EEA7-2BE8-3147-929A-2F3DE6D7045B}" type="sibTrans" cxnId="{85B74C4E-21BA-754A-8DB4-FFEE66D3CEA5}">
      <dgm:prSet/>
      <dgm:spPr/>
      <dgm:t>
        <a:bodyPr/>
        <a:lstStyle/>
        <a:p>
          <a:endParaRPr lang="es-ES" sz="500" b="0" i="0">
            <a:latin typeface="Montserrat Medium" pitchFamily="2" charset="77"/>
          </a:endParaRPr>
        </a:p>
      </dgm:t>
    </dgm:pt>
    <dgm:pt modelId="{A023FBBC-1B38-3F49-98B3-D43A37586988}">
      <dgm:prSet phldrT="[Texto]" custT="1"/>
      <dgm:spPr>
        <a:noFill/>
        <a:ln w="22225">
          <a:solidFill>
            <a:srgbClr val="1E3C66"/>
          </a:solidFill>
          <a:prstDash val="dash"/>
        </a:ln>
      </dgm:spPr>
      <dgm:t>
        <a:bodyPr/>
        <a:lstStyle/>
        <a:p>
          <a:pPr algn="ctr"/>
          <a:r>
            <a:rPr lang="es-ES_tradnl" sz="1400" b="1" dirty="0">
              <a:solidFill>
                <a:srgbClr val="1B355D"/>
              </a:solidFill>
              <a:latin typeface="Montserrat" panose="00000500000000000000" pitchFamily="2" charset="0"/>
              <a:ea typeface="Steelfish Rg" charset="0"/>
              <a:cs typeface="Steelfish Rg" charset="0"/>
            </a:rPr>
            <a:t>AUTORIZACIÓN IMPORTACIÓN MEDICAMENTOS ESTUPEFACIENTES/PSICÓTROPOS DE USO VETERINARIO CON DESTINO ZOOLÓGICOS</a:t>
          </a:r>
        </a:p>
        <a:p>
          <a:pPr algn="ctr"/>
          <a:r>
            <a:rPr lang="es-ES" sz="1600" b="0" i="0" u="none" dirty="0">
              <a:solidFill>
                <a:srgbClr val="1E3C66"/>
              </a:solidFill>
              <a:latin typeface="+mn-lt"/>
            </a:rPr>
            <a:t>Informe favorable del </a:t>
          </a:r>
          <a:r>
            <a:rPr lang="es-ES" sz="1600" b="0" i="0" dirty="0">
              <a:solidFill>
                <a:srgbClr val="1E3C66"/>
              </a:solidFill>
              <a:latin typeface="+mn-lt"/>
            </a:rPr>
            <a:t>Departamento de Medicamentos de Uso Veterinario (AEMPS)</a:t>
          </a:r>
        </a:p>
      </dgm:t>
    </dgm:pt>
    <dgm:pt modelId="{FD2E42AE-4B87-FB4C-8D55-335B51650CE8}" type="parTrans" cxnId="{3F6FFD03-08DB-4A4C-8532-C0CD1E4F931A}">
      <dgm:prSet/>
      <dgm:spPr/>
      <dgm:t>
        <a:bodyPr/>
        <a:lstStyle/>
        <a:p>
          <a:endParaRPr lang="es-ES" sz="500" b="0" i="0">
            <a:latin typeface="Montserrat Medium" pitchFamily="2" charset="77"/>
          </a:endParaRPr>
        </a:p>
      </dgm:t>
    </dgm:pt>
    <dgm:pt modelId="{7AB049F6-9A74-0D47-AA73-A7AFF9B9199C}" type="sibTrans" cxnId="{3F6FFD03-08DB-4A4C-8532-C0CD1E4F931A}">
      <dgm:prSet/>
      <dgm:spPr/>
      <dgm:t>
        <a:bodyPr/>
        <a:lstStyle/>
        <a:p>
          <a:endParaRPr lang="es-ES" sz="500" b="0" i="0">
            <a:latin typeface="Montserrat Medium" pitchFamily="2" charset="77"/>
          </a:endParaRPr>
        </a:p>
      </dgm:t>
    </dgm:pt>
    <dgm:pt modelId="{B87F43D4-5A50-B642-B363-1F29E4453B64}" type="pres">
      <dgm:prSet presAssocID="{AE5F7B5E-9B9F-C941-BE25-23299F8F9CBF}" presName="Name0" presStyleCnt="0">
        <dgm:presLayoutVars>
          <dgm:dir/>
          <dgm:resizeHandles val="exact"/>
        </dgm:presLayoutVars>
      </dgm:prSet>
      <dgm:spPr/>
    </dgm:pt>
    <dgm:pt modelId="{C4915919-DE66-D148-A342-83617AC3C23B}" type="pres">
      <dgm:prSet presAssocID="{AE5F7B5E-9B9F-C941-BE25-23299F8F9CBF}" presName="fgShape" presStyleLbl="fgShp" presStyleIdx="0" presStyleCnt="1" custLinFactY="50176" custLinFactNeighborX="-488" custLinFactNeighborY="100000"/>
      <dgm:spPr>
        <a:solidFill>
          <a:srgbClr val="1E3C66"/>
        </a:solidFill>
      </dgm:spPr>
    </dgm:pt>
    <dgm:pt modelId="{4B90DD44-A537-0C4E-A7DE-BC7386B6AD10}" type="pres">
      <dgm:prSet presAssocID="{AE5F7B5E-9B9F-C941-BE25-23299F8F9CBF}" presName="linComp" presStyleCnt="0"/>
      <dgm:spPr/>
    </dgm:pt>
    <dgm:pt modelId="{98D57A4A-071B-7C49-98A6-E0DE47B91EDD}" type="pres">
      <dgm:prSet presAssocID="{E5062561-C988-924C-9283-DEF37D68DA25}" presName="compNode" presStyleCnt="0"/>
      <dgm:spPr/>
    </dgm:pt>
    <dgm:pt modelId="{0961DA36-A934-4C42-9825-26E2EFA1086B}" type="pres">
      <dgm:prSet presAssocID="{E5062561-C988-924C-9283-DEF37D68DA25}" presName="bkgdShape" presStyleLbl="node1" presStyleIdx="0" presStyleCnt="3" custScaleX="137547"/>
      <dgm:spPr/>
    </dgm:pt>
    <dgm:pt modelId="{0C46B8EF-BC41-A74B-93FA-F26AE4DA1267}" type="pres">
      <dgm:prSet presAssocID="{E5062561-C988-924C-9283-DEF37D68DA25}" presName="nodeTx" presStyleLbl="node1" presStyleIdx="0" presStyleCnt="3">
        <dgm:presLayoutVars>
          <dgm:bulletEnabled val="1"/>
        </dgm:presLayoutVars>
      </dgm:prSet>
      <dgm:spPr/>
    </dgm:pt>
    <dgm:pt modelId="{2E961536-2760-354E-9E2D-1C60CDC1F7ED}" type="pres">
      <dgm:prSet presAssocID="{E5062561-C988-924C-9283-DEF37D68DA25}" presName="invisiNode" presStyleLbl="node1" presStyleIdx="0" presStyleCnt="3"/>
      <dgm:spPr/>
    </dgm:pt>
    <dgm:pt modelId="{FAEE7BE8-DE4A-D44F-97A0-2D6254F8B116}" type="pres">
      <dgm:prSet presAssocID="{E5062561-C988-924C-9283-DEF37D68DA25}" presName="imagNode" presStyleLbl="fgImgPlace1" presStyleIdx="0" presStyleCnt="3" custLinFactY="-18018" custLinFactNeighborX="-2912" custLinFactNeighborY="-100000"/>
      <dgm:spPr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</dgm:spPr>
    </dgm:pt>
    <dgm:pt modelId="{82575062-1DF3-CC4D-9AA9-5A45070DC83C}" type="pres">
      <dgm:prSet presAssocID="{5DB4C6D7-0FE2-9542-8B18-F81DE3DE27CD}" presName="sibTrans" presStyleLbl="sibTrans2D1" presStyleIdx="0" presStyleCnt="0"/>
      <dgm:spPr/>
    </dgm:pt>
    <dgm:pt modelId="{BE787C6F-3049-B641-AA7B-F33753E9AEEB}" type="pres">
      <dgm:prSet presAssocID="{66BD600F-5BD9-0F4A-90BC-F78E1D8D2A9F}" presName="compNode" presStyleCnt="0"/>
      <dgm:spPr/>
    </dgm:pt>
    <dgm:pt modelId="{8AD506C2-148A-6A4D-AE7D-B7E28CDF0423}" type="pres">
      <dgm:prSet presAssocID="{66BD600F-5BD9-0F4A-90BC-F78E1D8D2A9F}" presName="bkgdShape" presStyleLbl="node1" presStyleIdx="1" presStyleCnt="3" custScaleX="122679"/>
      <dgm:spPr/>
    </dgm:pt>
    <dgm:pt modelId="{5FD7E390-2AE2-934E-8679-C57040C60552}" type="pres">
      <dgm:prSet presAssocID="{66BD600F-5BD9-0F4A-90BC-F78E1D8D2A9F}" presName="nodeTx" presStyleLbl="node1" presStyleIdx="1" presStyleCnt="3">
        <dgm:presLayoutVars>
          <dgm:bulletEnabled val="1"/>
        </dgm:presLayoutVars>
      </dgm:prSet>
      <dgm:spPr/>
    </dgm:pt>
    <dgm:pt modelId="{83D45005-8546-1346-BB91-F904E21D9CF2}" type="pres">
      <dgm:prSet presAssocID="{66BD600F-5BD9-0F4A-90BC-F78E1D8D2A9F}" presName="invisiNode" presStyleLbl="node1" presStyleIdx="1" presStyleCnt="3"/>
      <dgm:spPr/>
    </dgm:pt>
    <dgm:pt modelId="{DA25E5D5-9657-FF48-A479-D3363B14D859}" type="pres">
      <dgm:prSet presAssocID="{66BD600F-5BD9-0F4A-90BC-F78E1D8D2A9F}" presName="imagNode" presStyleLbl="fgImgPlace1" presStyleIdx="1" presStyleCnt="3" custLinFactNeighborX="-4945" custLinFactNeighborY="-48655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A12921BC-9542-3945-A3C3-41802D611262}" type="pres">
      <dgm:prSet presAssocID="{E017EEA7-2BE8-3147-929A-2F3DE6D7045B}" presName="sibTrans" presStyleLbl="sibTrans2D1" presStyleIdx="0" presStyleCnt="0"/>
      <dgm:spPr/>
    </dgm:pt>
    <dgm:pt modelId="{C86E05D6-B0C2-2F4E-8BB5-8D024CAA53EC}" type="pres">
      <dgm:prSet presAssocID="{A023FBBC-1B38-3F49-98B3-D43A37586988}" presName="compNode" presStyleCnt="0"/>
      <dgm:spPr/>
    </dgm:pt>
    <dgm:pt modelId="{09DEC6C7-866A-734C-89EE-827F201BC3FD}" type="pres">
      <dgm:prSet presAssocID="{A023FBBC-1B38-3F49-98B3-D43A37586988}" presName="bkgdShape" presStyleLbl="node1" presStyleIdx="2" presStyleCnt="3"/>
      <dgm:spPr/>
    </dgm:pt>
    <dgm:pt modelId="{1457E6AE-49C3-8D4B-A741-DB8D23FB870C}" type="pres">
      <dgm:prSet presAssocID="{A023FBBC-1B38-3F49-98B3-D43A37586988}" presName="nodeTx" presStyleLbl="node1" presStyleIdx="2" presStyleCnt="3">
        <dgm:presLayoutVars>
          <dgm:bulletEnabled val="1"/>
        </dgm:presLayoutVars>
      </dgm:prSet>
      <dgm:spPr/>
    </dgm:pt>
    <dgm:pt modelId="{9DB7F227-03F5-BB48-918B-EFE03D3292CB}" type="pres">
      <dgm:prSet presAssocID="{A023FBBC-1B38-3F49-98B3-D43A37586988}" presName="invisiNode" presStyleLbl="node1" presStyleIdx="2" presStyleCnt="3"/>
      <dgm:spPr/>
    </dgm:pt>
    <dgm:pt modelId="{CC5933D7-6A15-1A46-B937-914459D1D7EB}" type="pres">
      <dgm:prSet presAssocID="{A023FBBC-1B38-3F49-98B3-D43A37586988}" presName="imagNode" presStyleLbl="fgImgPlace1" presStyleIdx="2" presStyleCnt="3" custLinFactNeighborX="2291" custLinFactNeighborY="-18018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3F6FFD03-08DB-4A4C-8532-C0CD1E4F931A}" srcId="{AE5F7B5E-9B9F-C941-BE25-23299F8F9CBF}" destId="{A023FBBC-1B38-3F49-98B3-D43A37586988}" srcOrd="2" destOrd="0" parTransId="{FD2E42AE-4B87-FB4C-8D55-335B51650CE8}" sibTransId="{7AB049F6-9A74-0D47-AA73-A7AFF9B9199C}"/>
    <dgm:cxn modelId="{CD300F34-4AA6-4F8F-9AFF-81ED059CFAE1}" type="presOf" srcId="{66BD600F-5BD9-0F4A-90BC-F78E1D8D2A9F}" destId="{5FD7E390-2AE2-934E-8679-C57040C60552}" srcOrd="1" destOrd="0" presId="urn:microsoft.com/office/officeart/2005/8/layout/hList7#1"/>
    <dgm:cxn modelId="{EABEE338-558B-4AA1-BAC1-4F3C79341E78}" type="presOf" srcId="{AE5F7B5E-9B9F-C941-BE25-23299F8F9CBF}" destId="{B87F43D4-5A50-B642-B363-1F29E4453B64}" srcOrd="0" destOrd="0" presId="urn:microsoft.com/office/officeart/2005/8/layout/hList7#1"/>
    <dgm:cxn modelId="{E4328E60-B4AB-4079-B6DC-4393A0BD3307}" type="presOf" srcId="{66BD600F-5BD9-0F4A-90BC-F78E1D8D2A9F}" destId="{8AD506C2-148A-6A4D-AE7D-B7E28CDF0423}" srcOrd="0" destOrd="0" presId="urn:microsoft.com/office/officeart/2005/8/layout/hList7#1"/>
    <dgm:cxn modelId="{8722F546-9223-4BAD-B7AA-2D09E8855E1B}" type="presOf" srcId="{A023FBBC-1B38-3F49-98B3-D43A37586988}" destId="{1457E6AE-49C3-8D4B-A741-DB8D23FB870C}" srcOrd="1" destOrd="0" presId="urn:microsoft.com/office/officeart/2005/8/layout/hList7#1"/>
    <dgm:cxn modelId="{85B74C4E-21BA-754A-8DB4-FFEE66D3CEA5}" srcId="{AE5F7B5E-9B9F-C941-BE25-23299F8F9CBF}" destId="{66BD600F-5BD9-0F4A-90BC-F78E1D8D2A9F}" srcOrd="1" destOrd="0" parTransId="{851F5931-FD1D-724D-9C40-F9CFB683F60E}" sibTransId="{E017EEA7-2BE8-3147-929A-2F3DE6D7045B}"/>
    <dgm:cxn modelId="{EF5A1283-00F3-43ED-A51A-03759CF7A4BD}" type="presOf" srcId="{E5062561-C988-924C-9283-DEF37D68DA25}" destId="{0961DA36-A934-4C42-9825-26E2EFA1086B}" srcOrd="0" destOrd="0" presId="urn:microsoft.com/office/officeart/2005/8/layout/hList7#1"/>
    <dgm:cxn modelId="{9C973495-A6C4-44F0-9BFA-A1C0996B5AC3}" type="presOf" srcId="{5DB4C6D7-0FE2-9542-8B18-F81DE3DE27CD}" destId="{82575062-1DF3-CC4D-9AA9-5A45070DC83C}" srcOrd="0" destOrd="0" presId="urn:microsoft.com/office/officeart/2005/8/layout/hList7#1"/>
    <dgm:cxn modelId="{011B20AD-3429-4FB5-B8BA-636D9158CF5D}" type="presOf" srcId="{E5062561-C988-924C-9283-DEF37D68DA25}" destId="{0C46B8EF-BC41-A74B-93FA-F26AE4DA1267}" srcOrd="1" destOrd="0" presId="urn:microsoft.com/office/officeart/2005/8/layout/hList7#1"/>
    <dgm:cxn modelId="{ACE25AB0-3387-416A-A1BD-80711BF57369}" type="presOf" srcId="{A023FBBC-1B38-3F49-98B3-D43A37586988}" destId="{09DEC6C7-866A-734C-89EE-827F201BC3FD}" srcOrd="0" destOrd="0" presId="urn:microsoft.com/office/officeart/2005/8/layout/hList7#1"/>
    <dgm:cxn modelId="{22C3FCB2-7FBE-4A5E-BB13-798EAC1BE06B}" type="presOf" srcId="{E017EEA7-2BE8-3147-929A-2F3DE6D7045B}" destId="{A12921BC-9542-3945-A3C3-41802D611262}" srcOrd="0" destOrd="0" presId="urn:microsoft.com/office/officeart/2005/8/layout/hList7#1"/>
    <dgm:cxn modelId="{848A12F3-90E6-FC4A-96EC-D77D20967ABF}" srcId="{AE5F7B5E-9B9F-C941-BE25-23299F8F9CBF}" destId="{E5062561-C988-924C-9283-DEF37D68DA25}" srcOrd="0" destOrd="0" parTransId="{42465ADF-80EA-5443-A9EC-4974D93A4CBD}" sibTransId="{5DB4C6D7-0FE2-9542-8B18-F81DE3DE27CD}"/>
    <dgm:cxn modelId="{C9128817-3AC7-4C37-A08E-4ACACCC039B9}" type="presParOf" srcId="{B87F43D4-5A50-B642-B363-1F29E4453B64}" destId="{C4915919-DE66-D148-A342-83617AC3C23B}" srcOrd="0" destOrd="0" presId="urn:microsoft.com/office/officeart/2005/8/layout/hList7#1"/>
    <dgm:cxn modelId="{F6B6686B-DC50-40B4-B551-05ABFD612594}" type="presParOf" srcId="{B87F43D4-5A50-B642-B363-1F29E4453B64}" destId="{4B90DD44-A537-0C4E-A7DE-BC7386B6AD10}" srcOrd="1" destOrd="0" presId="urn:microsoft.com/office/officeart/2005/8/layout/hList7#1"/>
    <dgm:cxn modelId="{6ECE56E8-D8C7-497A-B40C-C8BF666B1247}" type="presParOf" srcId="{4B90DD44-A537-0C4E-A7DE-BC7386B6AD10}" destId="{98D57A4A-071B-7C49-98A6-E0DE47B91EDD}" srcOrd="0" destOrd="0" presId="urn:microsoft.com/office/officeart/2005/8/layout/hList7#1"/>
    <dgm:cxn modelId="{C277F2E6-7D74-4F58-B677-2D3A0C8D90C6}" type="presParOf" srcId="{98D57A4A-071B-7C49-98A6-E0DE47B91EDD}" destId="{0961DA36-A934-4C42-9825-26E2EFA1086B}" srcOrd="0" destOrd="0" presId="urn:microsoft.com/office/officeart/2005/8/layout/hList7#1"/>
    <dgm:cxn modelId="{8E780D25-711D-4CB9-A4E5-40C66C6F2C04}" type="presParOf" srcId="{98D57A4A-071B-7C49-98A6-E0DE47B91EDD}" destId="{0C46B8EF-BC41-A74B-93FA-F26AE4DA1267}" srcOrd="1" destOrd="0" presId="urn:microsoft.com/office/officeart/2005/8/layout/hList7#1"/>
    <dgm:cxn modelId="{6C80DFF2-4D1E-4129-A2B9-9A3711B28302}" type="presParOf" srcId="{98D57A4A-071B-7C49-98A6-E0DE47B91EDD}" destId="{2E961536-2760-354E-9E2D-1C60CDC1F7ED}" srcOrd="2" destOrd="0" presId="urn:microsoft.com/office/officeart/2005/8/layout/hList7#1"/>
    <dgm:cxn modelId="{97AA4A21-1195-4417-BB8C-76709692DE10}" type="presParOf" srcId="{98D57A4A-071B-7C49-98A6-E0DE47B91EDD}" destId="{FAEE7BE8-DE4A-D44F-97A0-2D6254F8B116}" srcOrd="3" destOrd="0" presId="urn:microsoft.com/office/officeart/2005/8/layout/hList7#1"/>
    <dgm:cxn modelId="{9F87F762-A2F6-4D89-981C-BEBC86A6DDEE}" type="presParOf" srcId="{4B90DD44-A537-0C4E-A7DE-BC7386B6AD10}" destId="{82575062-1DF3-CC4D-9AA9-5A45070DC83C}" srcOrd="1" destOrd="0" presId="urn:microsoft.com/office/officeart/2005/8/layout/hList7#1"/>
    <dgm:cxn modelId="{28CBF977-E877-4F9D-A8A3-3031624AA8D5}" type="presParOf" srcId="{4B90DD44-A537-0C4E-A7DE-BC7386B6AD10}" destId="{BE787C6F-3049-B641-AA7B-F33753E9AEEB}" srcOrd="2" destOrd="0" presId="urn:microsoft.com/office/officeart/2005/8/layout/hList7#1"/>
    <dgm:cxn modelId="{4FF6E445-4EA6-48EF-9ED4-72A01686C7F4}" type="presParOf" srcId="{BE787C6F-3049-B641-AA7B-F33753E9AEEB}" destId="{8AD506C2-148A-6A4D-AE7D-B7E28CDF0423}" srcOrd="0" destOrd="0" presId="urn:microsoft.com/office/officeart/2005/8/layout/hList7#1"/>
    <dgm:cxn modelId="{4A88663C-E0BB-416F-A1D9-5D1596C79135}" type="presParOf" srcId="{BE787C6F-3049-B641-AA7B-F33753E9AEEB}" destId="{5FD7E390-2AE2-934E-8679-C57040C60552}" srcOrd="1" destOrd="0" presId="urn:microsoft.com/office/officeart/2005/8/layout/hList7#1"/>
    <dgm:cxn modelId="{DDEDB560-EAAF-4003-8C98-C698F9FA213C}" type="presParOf" srcId="{BE787C6F-3049-B641-AA7B-F33753E9AEEB}" destId="{83D45005-8546-1346-BB91-F904E21D9CF2}" srcOrd="2" destOrd="0" presId="urn:microsoft.com/office/officeart/2005/8/layout/hList7#1"/>
    <dgm:cxn modelId="{81E87E26-8ACB-4E2A-8FE7-73E66EE99B2C}" type="presParOf" srcId="{BE787C6F-3049-B641-AA7B-F33753E9AEEB}" destId="{DA25E5D5-9657-FF48-A479-D3363B14D859}" srcOrd="3" destOrd="0" presId="urn:microsoft.com/office/officeart/2005/8/layout/hList7#1"/>
    <dgm:cxn modelId="{0160BDBC-7F9F-48F6-B8F7-447F42167F53}" type="presParOf" srcId="{4B90DD44-A537-0C4E-A7DE-BC7386B6AD10}" destId="{A12921BC-9542-3945-A3C3-41802D611262}" srcOrd="3" destOrd="0" presId="urn:microsoft.com/office/officeart/2005/8/layout/hList7#1"/>
    <dgm:cxn modelId="{C1CAABB2-5951-4966-86BE-C3E666487ACF}" type="presParOf" srcId="{4B90DD44-A537-0C4E-A7DE-BC7386B6AD10}" destId="{C86E05D6-B0C2-2F4E-8BB5-8D024CAA53EC}" srcOrd="4" destOrd="0" presId="urn:microsoft.com/office/officeart/2005/8/layout/hList7#1"/>
    <dgm:cxn modelId="{EF5BA687-23DC-47D1-B1D5-458855A81B3B}" type="presParOf" srcId="{C86E05D6-B0C2-2F4E-8BB5-8D024CAA53EC}" destId="{09DEC6C7-866A-734C-89EE-827F201BC3FD}" srcOrd="0" destOrd="0" presId="urn:microsoft.com/office/officeart/2005/8/layout/hList7#1"/>
    <dgm:cxn modelId="{B22AE8F2-6E40-4F80-B542-34E431E490F5}" type="presParOf" srcId="{C86E05D6-B0C2-2F4E-8BB5-8D024CAA53EC}" destId="{1457E6AE-49C3-8D4B-A741-DB8D23FB870C}" srcOrd="1" destOrd="0" presId="urn:microsoft.com/office/officeart/2005/8/layout/hList7#1"/>
    <dgm:cxn modelId="{DE298F5F-0C1A-4359-B4DC-6F32C3EF4B37}" type="presParOf" srcId="{C86E05D6-B0C2-2F4E-8BB5-8D024CAA53EC}" destId="{9DB7F227-03F5-BB48-918B-EFE03D3292CB}" srcOrd="2" destOrd="0" presId="urn:microsoft.com/office/officeart/2005/8/layout/hList7#1"/>
    <dgm:cxn modelId="{A5D1A3EA-4B4C-4248-9589-B61FE4FC991E}" type="presParOf" srcId="{C86E05D6-B0C2-2F4E-8BB5-8D024CAA53EC}" destId="{CC5933D7-6A15-1A46-B937-914459D1D7EB}" srcOrd="3" destOrd="0" presId="urn:microsoft.com/office/officeart/2005/8/layout/hList7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841D054-6AB3-4145-A852-68AA0438FBCC}" type="doc">
      <dgm:prSet loTypeId="urn:microsoft.com/office/officeart/2005/8/layout/gear1" loCatId="cycle" qsTypeId="urn:microsoft.com/office/officeart/2005/8/quickstyle/simple1" qsCatId="simple" csTypeId="urn:microsoft.com/office/officeart/2005/8/colors/accent0_2" csCatId="mainScheme" phldr="1"/>
      <dgm:spPr/>
    </dgm:pt>
    <dgm:pt modelId="{E583C3A8-F6A9-4A7E-BA36-015FA937A21B}">
      <dgm:prSet phldrT="[Texto]" custT="1"/>
      <dgm:spPr/>
      <dgm:t>
        <a:bodyPr/>
        <a:lstStyle/>
        <a:p>
          <a:r>
            <a:rPr lang="es-ES" sz="1400" dirty="0">
              <a:latin typeface="Monsterrat"/>
            </a:rPr>
            <a:t>Es posible aplicar procedimientos de control simplificados para la exportación, el transporte y el suministro de medicamentos fiscalizados</a:t>
          </a:r>
        </a:p>
      </dgm:t>
    </dgm:pt>
    <dgm:pt modelId="{B285E3CE-2705-4577-BEE2-8596A20F7070}" type="parTrans" cxnId="{BC014C30-AACD-4CD5-8258-8A4745E5A76A}">
      <dgm:prSet/>
      <dgm:spPr/>
      <dgm:t>
        <a:bodyPr/>
        <a:lstStyle/>
        <a:p>
          <a:endParaRPr lang="es-ES" sz="1400" dirty="0">
            <a:latin typeface="Monsterrat"/>
          </a:endParaRPr>
        </a:p>
      </dgm:t>
    </dgm:pt>
    <dgm:pt modelId="{4ABC2E22-3A9C-4BF8-A89F-B32C84EDEE1A}" type="sibTrans" cxnId="{BC014C30-AACD-4CD5-8258-8A4745E5A76A}">
      <dgm:prSet/>
      <dgm:spPr/>
      <dgm:t>
        <a:bodyPr/>
        <a:lstStyle/>
        <a:p>
          <a:endParaRPr lang="es-ES" sz="1400" dirty="0">
            <a:latin typeface="Monsterrat"/>
          </a:endParaRPr>
        </a:p>
      </dgm:t>
    </dgm:pt>
    <dgm:pt modelId="{084E8663-615E-4EFA-A827-D9242B26A849}">
      <dgm:prSet phldrT="[Texto]" custT="1"/>
      <dgm:spPr/>
      <dgm:t>
        <a:bodyPr/>
        <a:lstStyle/>
        <a:p>
          <a:r>
            <a:rPr lang="es-ES" sz="1100" dirty="0">
              <a:latin typeface="Monsterrat"/>
            </a:rPr>
            <a:t>Se puede autorizar la exportación en ausencia de las autorizaciones correspondientes de importación</a:t>
          </a:r>
        </a:p>
      </dgm:t>
    </dgm:pt>
    <dgm:pt modelId="{949BF7D6-2527-4267-99B5-6812354B2AEA}" type="parTrans" cxnId="{21F2E9D0-C9B9-4AB7-8727-CC4CB07FE209}">
      <dgm:prSet/>
      <dgm:spPr/>
      <dgm:t>
        <a:bodyPr/>
        <a:lstStyle/>
        <a:p>
          <a:endParaRPr lang="es-ES" sz="1400" dirty="0">
            <a:latin typeface="Monsterrat"/>
          </a:endParaRPr>
        </a:p>
      </dgm:t>
    </dgm:pt>
    <dgm:pt modelId="{2E6530B5-B2B1-4D78-AB1B-63BE4E734B75}" type="sibTrans" cxnId="{21F2E9D0-C9B9-4AB7-8727-CC4CB07FE209}">
      <dgm:prSet/>
      <dgm:spPr/>
      <dgm:t>
        <a:bodyPr/>
        <a:lstStyle/>
        <a:p>
          <a:endParaRPr lang="es-ES" sz="1400" dirty="0">
            <a:latin typeface="Monsterrat"/>
          </a:endParaRPr>
        </a:p>
      </dgm:t>
    </dgm:pt>
    <dgm:pt modelId="{5AE29876-914F-43C4-AC1F-E60B6BA58FA2}">
      <dgm:prSet phldrT="[Texto]" custT="1"/>
      <dgm:spPr/>
      <dgm:t>
        <a:bodyPr/>
        <a:lstStyle/>
        <a:p>
          <a:r>
            <a:rPr lang="es-ES" sz="1400" dirty="0">
              <a:latin typeface="Monsterrat"/>
            </a:rPr>
            <a:t>No es necesario modificar las estimaciones del país receptor</a:t>
          </a:r>
        </a:p>
      </dgm:t>
    </dgm:pt>
    <dgm:pt modelId="{2BD1452A-E850-4FE4-85DC-855F106CABED}" type="parTrans" cxnId="{BF12A33C-D919-4AB1-B84E-99E04757B588}">
      <dgm:prSet/>
      <dgm:spPr/>
      <dgm:t>
        <a:bodyPr/>
        <a:lstStyle/>
        <a:p>
          <a:endParaRPr lang="es-ES" sz="1400" dirty="0">
            <a:latin typeface="Monsterrat"/>
          </a:endParaRPr>
        </a:p>
      </dgm:t>
    </dgm:pt>
    <dgm:pt modelId="{859D3E24-2C23-4924-A84F-DFF7779649C2}" type="sibTrans" cxnId="{BF12A33C-D919-4AB1-B84E-99E04757B588}">
      <dgm:prSet/>
      <dgm:spPr/>
      <dgm:t>
        <a:bodyPr/>
        <a:lstStyle/>
        <a:p>
          <a:endParaRPr lang="es-ES" sz="1400" dirty="0">
            <a:latin typeface="Monsterrat"/>
          </a:endParaRPr>
        </a:p>
      </dgm:t>
    </dgm:pt>
    <dgm:pt modelId="{524AAF24-4B10-4DC1-A566-AD5615F66BF8}" type="pres">
      <dgm:prSet presAssocID="{B841D054-6AB3-4145-A852-68AA0438FBCC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3F3C6F7F-9718-4509-A86F-F942136E4572}" type="pres">
      <dgm:prSet presAssocID="{E583C3A8-F6A9-4A7E-BA36-015FA937A21B}" presName="gear1" presStyleLbl="node1" presStyleIdx="0" presStyleCnt="3">
        <dgm:presLayoutVars>
          <dgm:chMax val="1"/>
          <dgm:bulletEnabled val="1"/>
        </dgm:presLayoutVars>
      </dgm:prSet>
      <dgm:spPr/>
    </dgm:pt>
    <dgm:pt modelId="{5AD520EA-7E10-4CBA-B6F7-55F63D6DA858}" type="pres">
      <dgm:prSet presAssocID="{E583C3A8-F6A9-4A7E-BA36-015FA937A21B}" presName="gear1srcNode" presStyleLbl="node1" presStyleIdx="0" presStyleCnt="3"/>
      <dgm:spPr/>
    </dgm:pt>
    <dgm:pt modelId="{6F1C0BDB-3EF8-4982-AB59-3F565E8D8BF6}" type="pres">
      <dgm:prSet presAssocID="{E583C3A8-F6A9-4A7E-BA36-015FA937A21B}" presName="gear1dstNode" presStyleLbl="node1" presStyleIdx="0" presStyleCnt="3"/>
      <dgm:spPr/>
    </dgm:pt>
    <dgm:pt modelId="{C5D29AA5-27B6-4FC5-99B3-F4CF3DFD6504}" type="pres">
      <dgm:prSet presAssocID="{084E8663-615E-4EFA-A827-D9242B26A849}" presName="gear2" presStyleLbl="node1" presStyleIdx="1" presStyleCnt="3" custScaleX="107376">
        <dgm:presLayoutVars>
          <dgm:chMax val="1"/>
          <dgm:bulletEnabled val="1"/>
        </dgm:presLayoutVars>
      </dgm:prSet>
      <dgm:spPr/>
    </dgm:pt>
    <dgm:pt modelId="{7FFF80F3-9B13-40B3-B75A-A37609D8C1DD}" type="pres">
      <dgm:prSet presAssocID="{084E8663-615E-4EFA-A827-D9242B26A849}" presName="gear2srcNode" presStyleLbl="node1" presStyleIdx="1" presStyleCnt="3"/>
      <dgm:spPr/>
    </dgm:pt>
    <dgm:pt modelId="{E5A2F5C6-3F52-47AA-8018-A921CE632080}" type="pres">
      <dgm:prSet presAssocID="{084E8663-615E-4EFA-A827-D9242B26A849}" presName="gear2dstNode" presStyleLbl="node1" presStyleIdx="1" presStyleCnt="3"/>
      <dgm:spPr/>
    </dgm:pt>
    <dgm:pt modelId="{5516091D-4396-43F4-9A9D-15731DFCDE68}" type="pres">
      <dgm:prSet presAssocID="{5AE29876-914F-43C4-AC1F-E60B6BA58FA2}" presName="gear3" presStyleLbl="node1" presStyleIdx="2" presStyleCnt="3"/>
      <dgm:spPr/>
    </dgm:pt>
    <dgm:pt modelId="{5AA32C27-74BC-41C8-8FEF-B6569F48673E}" type="pres">
      <dgm:prSet presAssocID="{5AE29876-914F-43C4-AC1F-E60B6BA58FA2}" presName="gear3tx" presStyleLbl="node1" presStyleIdx="2" presStyleCnt="3">
        <dgm:presLayoutVars>
          <dgm:chMax val="1"/>
          <dgm:bulletEnabled val="1"/>
        </dgm:presLayoutVars>
      </dgm:prSet>
      <dgm:spPr/>
    </dgm:pt>
    <dgm:pt modelId="{EFAB30DB-DE22-4B92-BE1D-48F7F8AE0D5F}" type="pres">
      <dgm:prSet presAssocID="{5AE29876-914F-43C4-AC1F-E60B6BA58FA2}" presName="gear3srcNode" presStyleLbl="node1" presStyleIdx="2" presStyleCnt="3"/>
      <dgm:spPr/>
    </dgm:pt>
    <dgm:pt modelId="{05E2C297-8CBA-43C0-A215-CFEF139DED57}" type="pres">
      <dgm:prSet presAssocID="{5AE29876-914F-43C4-AC1F-E60B6BA58FA2}" presName="gear3dstNode" presStyleLbl="node1" presStyleIdx="2" presStyleCnt="3"/>
      <dgm:spPr/>
    </dgm:pt>
    <dgm:pt modelId="{67011222-04D5-4240-87DE-688AFD0F7CD9}" type="pres">
      <dgm:prSet presAssocID="{4ABC2E22-3A9C-4BF8-A89F-B32C84EDEE1A}" presName="connector1" presStyleLbl="sibTrans2D1" presStyleIdx="0" presStyleCnt="3"/>
      <dgm:spPr/>
    </dgm:pt>
    <dgm:pt modelId="{9585CCEA-8EF0-48A1-B054-2C0233EB747E}" type="pres">
      <dgm:prSet presAssocID="{2E6530B5-B2B1-4D78-AB1B-63BE4E734B75}" presName="connector2" presStyleLbl="sibTrans2D1" presStyleIdx="1" presStyleCnt="3"/>
      <dgm:spPr/>
    </dgm:pt>
    <dgm:pt modelId="{A965B735-7A0A-4553-A159-042C85A8E648}" type="pres">
      <dgm:prSet presAssocID="{859D3E24-2C23-4924-A84F-DFF7779649C2}" presName="connector3" presStyleLbl="sibTrans2D1" presStyleIdx="2" presStyleCnt="3"/>
      <dgm:spPr/>
    </dgm:pt>
  </dgm:ptLst>
  <dgm:cxnLst>
    <dgm:cxn modelId="{88597E03-E73A-44E0-9197-F45E694238D9}" type="presOf" srcId="{084E8663-615E-4EFA-A827-D9242B26A849}" destId="{7FFF80F3-9B13-40B3-B75A-A37609D8C1DD}" srcOrd="1" destOrd="0" presId="urn:microsoft.com/office/officeart/2005/8/layout/gear1"/>
    <dgm:cxn modelId="{76A87A06-2EDA-49A4-80BD-69635985493E}" type="presOf" srcId="{5AE29876-914F-43C4-AC1F-E60B6BA58FA2}" destId="{EFAB30DB-DE22-4B92-BE1D-48F7F8AE0D5F}" srcOrd="2" destOrd="0" presId="urn:microsoft.com/office/officeart/2005/8/layout/gear1"/>
    <dgm:cxn modelId="{C703E606-10EC-4169-AD9F-4AD060DCF3C2}" type="presOf" srcId="{2E6530B5-B2B1-4D78-AB1B-63BE4E734B75}" destId="{9585CCEA-8EF0-48A1-B054-2C0233EB747E}" srcOrd="0" destOrd="0" presId="urn:microsoft.com/office/officeart/2005/8/layout/gear1"/>
    <dgm:cxn modelId="{D99FA807-FC57-4898-8AB1-B148CC5E1B07}" type="presOf" srcId="{5AE29876-914F-43C4-AC1F-E60B6BA58FA2}" destId="{05E2C297-8CBA-43C0-A215-CFEF139DED57}" srcOrd="3" destOrd="0" presId="urn:microsoft.com/office/officeart/2005/8/layout/gear1"/>
    <dgm:cxn modelId="{CF5F0F0A-E297-49FD-BD28-520B7E3B62C4}" type="presOf" srcId="{5AE29876-914F-43C4-AC1F-E60B6BA58FA2}" destId="{5516091D-4396-43F4-9A9D-15731DFCDE68}" srcOrd="0" destOrd="0" presId="urn:microsoft.com/office/officeart/2005/8/layout/gear1"/>
    <dgm:cxn modelId="{897CE10D-02FE-4714-AE4B-B1C1758F1B47}" type="presOf" srcId="{E583C3A8-F6A9-4A7E-BA36-015FA937A21B}" destId="{3F3C6F7F-9718-4509-A86F-F942136E4572}" srcOrd="0" destOrd="0" presId="urn:microsoft.com/office/officeart/2005/8/layout/gear1"/>
    <dgm:cxn modelId="{B34E772C-48C7-4A91-994A-D80046EA8908}" type="presOf" srcId="{5AE29876-914F-43C4-AC1F-E60B6BA58FA2}" destId="{5AA32C27-74BC-41C8-8FEF-B6569F48673E}" srcOrd="1" destOrd="0" presId="urn:microsoft.com/office/officeart/2005/8/layout/gear1"/>
    <dgm:cxn modelId="{BC014C30-AACD-4CD5-8258-8A4745E5A76A}" srcId="{B841D054-6AB3-4145-A852-68AA0438FBCC}" destId="{E583C3A8-F6A9-4A7E-BA36-015FA937A21B}" srcOrd="0" destOrd="0" parTransId="{B285E3CE-2705-4577-BEE2-8596A20F7070}" sibTransId="{4ABC2E22-3A9C-4BF8-A89F-B32C84EDEE1A}"/>
    <dgm:cxn modelId="{BF12A33C-D919-4AB1-B84E-99E04757B588}" srcId="{B841D054-6AB3-4145-A852-68AA0438FBCC}" destId="{5AE29876-914F-43C4-AC1F-E60B6BA58FA2}" srcOrd="2" destOrd="0" parTransId="{2BD1452A-E850-4FE4-85DC-855F106CABED}" sibTransId="{859D3E24-2C23-4924-A84F-DFF7779649C2}"/>
    <dgm:cxn modelId="{EB6B9454-5426-4EA6-BB03-64958953D4B1}" type="presOf" srcId="{084E8663-615E-4EFA-A827-D9242B26A849}" destId="{E5A2F5C6-3F52-47AA-8018-A921CE632080}" srcOrd="2" destOrd="0" presId="urn:microsoft.com/office/officeart/2005/8/layout/gear1"/>
    <dgm:cxn modelId="{2B6A7C7B-C487-4761-BE34-063D9FF2EBC3}" type="presOf" srcId="{B841D054-6AB3-4145-A852-68AA0438FBCC}" destId="{524AAF24-4B10-4DC1-A566-AD5615F66BF8}" srcOrd="0" destOrd="0" presId="urn:microsoft.com/office/officeart/2005/8/layout/gear1"/>
    <dgm:cxn modelId="{BB436E8F-D512-49B1-81D2-1913686745A9}" type="presOf" srcId="{E583C3A8-F6A9-4A7E-BA36-015FA937A21B}" destId="{6F1C0BDB-3EF8-4982-AB59-3F565E8D8BF6}" srcOrd="2" destOrd="0" presId="urn:microsoft.com/office/officeart/2005/8/layout/gear1"/>
    <dgm:cxn modelId="{E308A3A7-D281-49BC-B6FE-FF2E283DEDDE}" type="presOf" srcId="{084E8663-615E-4EFA-A827-D9242B26A849}" destId="{C5D29AA5-27B6-4FC5-99B3-F4CF3DFD6504}" srcOrd="0" destOrd="0" presId="urn:microsoft.com/office/officeart/2005/8/layout/gear1"/>
    <dgm:cxn modelId="{312622A8-E948-40A3-9017-842AA8BD42C7}" type="presOf" srcId="{859D3E24-2C23-4924-A84F-DFF7779649C2}" destId="{A965B735-7A0A-4553-A159-042C85A8E648}" srcOrd="0" destOrd="0" presId="urn:microsoft.com/office/officeart/2005/8/layout/gear1"/>
    <dgm:cxn modelId="{21F2E9D0-C9B9-4AB7-8727-CC4CB07FE209}" srcId="{B841D054-6AB3-4145-A852-68AA0438FBCC}" destId="{084E8663-615E-4EFA-A827-D9242B26A849}" srcOrd="1" destOrd="0" parTransId="{949BF7D6-2527-4267-99B5-6812354B2AEA}" sibTransId="{2E6530B5-B2B1-4D78-AB1B-63BE4E734B75}"/>
    <dgm:cxn modelId="{E89AF4D2-BC36-4E78-9B9C-59643E7D9006}" type="presOf" srcId="{4ABC2E22-3A9C-4BF8-A89F-B32C84EDEE1A}" destId="{67011222-04D5-4240-87DE-688AFD0F7CD9}" srcOrd="0" destOrd="0" presId="urn:microsoft.com/office/officeart/2005/8/layout/gear1"/>
    <dgm:cxn modelId="{F89418DA-5585-4964-A0B9-74303F2E45C3}" type="presOf" srcId="{E583C3A8-F6A9-4A7E-BA36-015FA937A21B}" destId="{5AD520EA-7E10-4CBA-B6F7-55F63D6DA858}" srcOrd="1" destOrd="0" presId="urn:microsoft.com/office/officeart/2005/8/layout/gear1"/>
    <dgm:cxn modelId="{A4224139-801C-4CF2-ADB3-1A1025FBC403}" type="presParOf" srcId="{524AAF24-4B10-4DC1-A566-AD5615F66BF8}" destId="{3F3C6F7F-9718-4509-A86F-F942136E4572}" srcOrd="0" destOrd="0" presId="urn:microsoft.com/office/officeart/2005/8/layout/gear1"/>
    <dgm:cxn modelId="{C210A228-9078-4E90-A68D-0A536F24724B}" type="presParOf" srcId="{524AAF24-4B10-4DC1-A566-AD5615F66BF8}" destId="{5AD520EA-7E10-4CBA-B6F7-55F63D6DA858}" srcOrd="1" destOrd="0" presId="urn:microsoft.com/office/officeart/2005/8/layout/gear1"/>
    <dgm:cxn modelId="{F336C8F0-C516-49EE-A0C1-70D6818CC2CC}" type="presParOf" srcId="{524AAF24-4B10-4DC1-A566-AD5615F66BF8}" destId="{6F1C0BDB-3EF8-4982-AB59-3F565E8D8BF6}" srcOrd="2" destOrd="0" presId="urn:microsoft.com/office/officeart/2005/8/layout/gear1"/>
    <dgm:cxn modelId="{53A9E052-F3D0-4953-B534-B83714145F6E}" type="presParOf" srcId="{524AAF24-4B10-4DC1-A566-AD5615F66BF8}" destId="{C5D29AA5-27B6-4FC5-99B3-F4CF3DFD6504}" srcOrd="3" destOrd="0" presId="urn:microsoft.com/office/officeart/2005/8/layout/gear1"/>
    <dgm:cxn modelId="{3D27B264-237A-4A3D-92F9-C9BC598A73B8}" type="presParOf" srcId="{524AAF24-4B10-4DC1-A566-AD5615F66BF8}" destId="{7FFF80F3-9B13-40B3-B75A-A37609D8C1DD}" srcOrd="4" destOrd="0" presId="urn:microsoft.com/office/officeart/2005/8/layout/gear1"/>
    <dgm:cxn modelId="{5D9D8DD5-5B48-4BC4-B38B-8FE14524E625}" type="presParOf" srcId="{524AAF24-4B10-4DC1-A566-AD5615F66BF8}" destId="{E5A2F5C6-3F52-47AA-8018-A921CE632080}" srcOrd="5" destOrd="0" presId="urn:microsoft.com/office/officeart/2005/8/layout/gear1"/>
    <dgm:cxn modelId="{3A98295C-1541-4088-8C30-6269CC8FE599}" type="presParOf" srcId="{524AAF24-4B10-4DC1-A566-AD5615F66BF8}" destId="{5516091D-4396-43F4-9A9D-15731DFCDE68}" srcOrd="6" destOrd="0" presId="urn:microsoft.com/office/officeart/2005/8/layout/gear1"/>
    <dgm:cxn modelId="{E58FF8DC-D81F-42F0-910E-4CE80165F31C}" type="presParOf" srcId="{524AAF24-4B10-4DC1-A566-AD5615F66BF8}" destId="{5AA32C27-74BC-41C8-8FEF-B6569F48673E}" srcOrd="7" destOrd="0" presId="urn:microsoft.com/office/officeart/2005/8/layout/gear1"/>
    <dgm:cxn modelId="{FB15966F-B91A-430A-954F-CA9649AF429F}" type="presParOf" srcId="{524AAF24-4B10-4DC1-A566-AD5615F66BF8}" destId="{EFAB30DB-DE22-4B92-BE1D-48F7F8AE0D5F}" srcOrd="8" destOrd="0" presId="urn:microsoft.com/office/officeart/2005/8/layout/gear1"/>
    <dgm:cxn modelId="{24AAC37D-BE99-4156-AF33-208E6EFD73FD}" type="presParOf" srcId="{524AAF24-4B10-4DC1-A566-AD5615F66BF8}" destId="{05E2C297-8CBA-43C0-A215-CFEF139DED57}" srcOrd="9" destOrd="0" presId="urn:microsoft.com/office/officeart/2005/8/layout/gear1"/>
    <dgm:cxn modelId="{98BE8C9C-5C33-4D6F-B9D9-3280390DB246}" type="presParOf" srcId="{524AAF24-4B10-4DC1-A566-AD5615F66BF8}" destId="{67011222-04D5-4240-87DE-688AFD0F7CD9}" srcOrd="10" destOrd="0" presId="urn:microsoft.com/office/officeart/2005/8/layout/gear1"/>
    <dgm:cxn modelId="{6D78386F-D83B-4415-85DB-1565FFBB7BA3}" type="presParOf" srcId="{524AAF24-4B10-4DC1-A566-AD5615F66BF8}" destId="{9585CCEA-8EF0-48A1-B054-2C0233EB747E}" srcOrd="11" destOrd="0" presId="urn:microsoft.com/office/officeart/2005/8/layout/gear1"/>
    <dgm:cxn modelId="{AC27C20C-557E-4825-BEBE-DB157D961ACD}" type="presParOf" srcId="{524AAF24-4B10-4DC1-A566-AD5615F66BF8}" destId="{A965B735-7A0A-4553-A159-042C85A8E648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E5F7B5E-9B9F-C941-BE25-23299F8F9CBF}" type="doc">
      <dgm:prSet loTypeId="urn:microsoft.com/office/officeart/2005/8/layout/hList7#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E5062561-C988-924C-9283-DEF37D68DA25}">
      <dgm:prSet phldrT="[Texto]" custT="1"/>
      <dgm:spPr>
        <a:noFill/>
        <a:ln w="22225">
          <a:solidFill>
            <a:srgbClr val="1E3C66"/>
          </a:solidFill>
          <a:prstDash val="dash"/>
        </a:ln>
      </dgm:spPr>
      <dgm:t>
        <a:bodyPr/>
        <a:lstStyle/>
        <a:p>
          <a:pPr algn="ctr"/>
          <a:r>
            <a:rPr lang="es-ES" sz="1800" b="1" i="0" u="sng" dirty="0">
              <a:solidFill>
                <a:srgbClr val="1E3C66"/>
              </a:solidFill>
              <a:latin typeface="Montserrat Medium" pitchFamily="2" charset="77"/>
            </a:rPr>
            <a:t>LABOFAR</a:t>
          </a:r>
        </a:p>
        <a:p>
          <a:pPr algn="ctr"/>
          <a:r>
            <a:rPr lang="es-ES" sz="1800" b="0" i="0" u="none" dirty="0">
              <a:solidFill>
                <a:srgbClr val="1E3C66"/>
              </a:solidFill>
              <a:latin typeface="Montserrat Medium" pitchFamily="2" charset="77"/>
            </a:rPr>
            <a:t>SOLICITUD, TRÁMITE Y EMISIÓN</a:t>
          </a:r>
          <a:endParaRPr lang="es-ES" sz="1800" b="0" i="0" u="none" dirty="0">
            <a:solidFill>
              <a:srgbClr val="1B355D"/>
            </a:solidFill>
            <a:latin typeface="Montserrat Medium" pitchFamily="2" charset="77"/>
          </a:endParaRPr>
        </a:p>
      </dgm:t>
    </dgm:pt>
    <dgm:pt modelId="{42465ADF-80EA-5443-A9EC-4974D93A4CBD}" type="parTrans" cxnId="{848A12F3-90E6-FC4A-96EC-D77D20967ABF}">
      <dgm:prSet/>
      <dgm:spPr/>
      <dgm:t>
        <a:bodyPr/>
        <a:lstStyle/>
        <a:p>
          <a:endParaRPr lang="es-ES" sz="500" b="0" i="0">
            <a:latin typeface="Montserrat Medium" pitchFamily="2" charset="77"/>
          </a:endParaRPr>
        </a:p>
      </dgm:t>
    </dgm:pt>
    <dgm:pt modelId="{5DB4C6D7-0FE2-9542-8B18-F81DE3DE27CD}" type="sibTrans" cxnId="{848A12F3-90E6-FC4A-96EC-D77D20967ABF}">
      <dgm:prSet/>
      <dgm:spPr/>
      <dgm:t>
        <a:bodyPr/>
        <a:lstStyle/>
        <a:p>
          <a:endParaRPr lang="es-ES" sz="500" b="0" i="0">
            <a:latin typeface="Montserrat Medium" pitchFamily="2" charset="77"/>
          </a:endParaRPr>
        </a:p>
      </dgm:t>
    </dgm:pt>
    <dgm:pt modelId="{A023FBBC-1B38-3F49-98B3-D43A37586988}">
      <dgm:prSet phldrT="[Texto]" custT="1"/>
      <dgm:spPr>
        <a:noFill/>
        <a:ln w="22225">
          <a:solidFill>
            <a:srgbClr val="1E3C66"/>
          </a:solidFill>
          <a:prstDash val="dash"/>
        </a:ln>
      </dgm:spPr>
      <dgm:t>
        <a:bodyPr/>
        <a:lstStyle/>
        <a:p>
          <a:pPr algn="ctr"/>
          <a:r>
            <a:rPr lang="es-ES" sz="1800" b="1" i="0" u="sng">
              <a:solidFill>
                <a:srgbClr val="1E3C66"/>
              </a:solidFill>
              <a:latin typeface="Montserrat Medium" pitchFamily="2" charset="77"/>
            </a:rPr>
            <a:t>SIFAEX</a:t>
          </a:r>
        </a:p>
        <a:p>
          <a:pPr algn="ctr"/>
          <a:r>
            <a:rPr lang="es-ES" sz="1800" b="0" i="0" u="none">
              <a:solidFill>
                <a:srgbClr val="1E3C66"/>
              </a:solidFill>
              <a:latin typeface="Montserrat Medium" pitchFamily="2" charset="77"/>
            </a:rPr>
            <a:t>ENDOSES</a:t>
          </a:r>
          <a:endParaRPr lang="es-ES" sz="1800" b="0" i="0" u="none" dirty="0">
            <a:solidFill>
              <a:srgbClr val="1E3C66"/>
            </a:solidFill>
            <a:latin typeface="Montserrat Medium" pitchFamily="2" charset="77"/>
          </a:endParaRPr>
        </a:p>
      </dgm:t>
    </dgm:pt>
    <dgm:pt modelId="{FD2E42AE-4B87-FB4C-8D55-335B51650CE8}" type="parTrans" cxnId="{3F6FFD03-08DB-4A4C-8532-C0CD1E4F931A}">
      <dgm:prSet/>
      <dgm:spPr/>
      <dgm:t>
        <a:bodyPr/>
        <a:lstStyle/>
        <a:p>
          <a:endParaRPr lang="es-ES" sz="500" b="0" i="0">
            <a:latin typeface="Montserrat Medium" pitchFamily="2" charset="77"/>
          </a:endParaRPr>
        </a:p>
      </dgm:t>
    </dgm:pt>
    <dgm:pt modelId="{7AB049F6-9A74-0D47-AA73-A7AFF9B9199C}" type="sibTrans" cxnId="{3F6FFD03-08DB-4A4C-8532-C0CD1E4F931A}">
      <dgm:prSet/>
      <dgm:spPr/>
      <dgm:t>
        <a:bodyPr/>
        <a:lstStyle/>
        <a:p>
          <a:endParaRPr lang="es-ES" sz="500" b="0" i="0">
            <a:latin typeface="Montserrat Medium" pitchFamily="2" charset="77"/>
          </a:endParaRPr>
        </a:p>
      </dgm:t>
    </dgm:pt>
    <dgm:pt modelId="{60CE2695-C8F9-4071-9B2F-76F3225CE99B}">
      <dgm:prSet custT="1"/>
      <dgm:spPr>
        <a:noFill/>
        <a:ln w="22225" cap="flat" cmpd="sng" algn="ctr">
          <a:solidFill>
            <a:srgbClr val="1E3C66"/>
          </a:solidFill>
          <a:prstDash val="dash"/>
          <a:miter lim="800000"/>
        </a:ln>
        <a:effectLst/>
      </dgm:spPr>
      <dgm:t>
        <a:bodyPr spcFirstLastPara="0" vert="horz" wrap="square" lIns="128016" tIns="128016" rIns="128016" bIns="128016" numCol="1" spcCol="1270" anchor="ctr" anchorCtr="0"/>
        <a:lstStyle/>
        <a:p>
          <a:pPr marL="0"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i="0" u="sng" kern="1200" dirty="0">
              <a:solidFill>
                <a:srgbClr val="1E3C66"/>
              </a:solidFill>
              <a:latin typeface="Montserrat Medium" pitchFamily="2" charset="77"/>
              <a:ea typeface="+mn-ea"/>
              <a:cs typeface="+mn-cs"/>
            </a:rPr>
            <a:t>PORTAFIRMAS</a:t>
          </a:r>
        </a:p>
        <a:p>
          <a:pPr marL="0"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0" i="0" u="none" kern="1200" dirty="0">
              <a:solidFill>
                <a:srgbClr val="1E3C66"/>
              </a:solidFill>
              <a:latin typeface="Montserrat Medium" pitchFamily="2" charset="77"/>
              <a:ea typeface="+mn-ea"/>
              <a:cs typeface="+mn-cs"/>
            </a:rPr>
            <a:t>FIRMA DE RESOLUCIONES</a:t>
          </a:r>
        </a:p>
      </dgm:t>
    </dgm:pt>
    <dgm:pt modelId="{1B2AB1FF-71B4-4CCD-902B-B85FD4C59EB2}" type="parTrans" cxnId="{E34D366B-D53D-40C0-A827-6597C022E52E}">
      <dgm:prSet/>
      <dgm:spPr/>
      <dgm:t>
        <a:bodyPr/>
        <a:lstStyle/>
        <a:p>
          <a:endParaRPr lang="es-ES"/>
        </a:p>
      </dgm:t>
    </dgm:pt>
    <dgm:pt modelId="{2964C3B7-7538-4BB3-8E18-94BE764FA45B}" type="sibTrans" cxnId="{E34D366B-D53D-40C0-A827-6597C022E52E}">
      <dgm:prSet/>
      <dgm:spPr/>
      <dgm:t>
        <a:bodyPr/>
        <a:lstStyle/>
        <a:p>
          <a:endParaRPr lang="es-ES"/>
        </a:p>
      </dgm:t>
    </dgm:pt>
    <dgm:pt modelId="{B87F43D4-5A50-B642-B363-1F29E4453B64}" type="pres">
      <dgm:prSet presAssocID="{AE5F7B5E-9B9F-C941-BE25-23299F8F9CBF}" presName="Name0" presStyleCnt="0">
        <dgm:presLayoutVars>
          <dgm:dir/>
          <dgm:resizeHandles val="exact"/>
        </dgm:presLayoutVars>
      </dgm:prSet>
      <dgm:spPr/>
    </dgm:pt>
    <dgm:pt modelId="{C4915919-DE66-D148-A342-83617AC3C23B}" type="pres">
      <dgm:prSet presAssocID="{AE5F7B5E-9B9F-C941-BE25-23299F8F9CBF}" presName="fgShape" presStyleLbl="fgShp" presStyleIdx="0" presStyleCnt="1"/>
      <dgm:spPr>
        <a:solidFill>
          <a:srgbClr val="1E3C66"/>
        </a:solidFill>
      </dgm:spPr>
    </dgm:pt>
    <dgm:pt modelId="{4B90DD44-A537-0C4E-A7DE-BC7386B6AD10}" type="pres">
      <dgm:prSet presAssocID="{AE5F7B5E-9B9F-C941-BE25-23299F8F9CBF}" presName="linComp" presStyleCnt="0"/>
      <dgm:spPr/>
    </dgm:pt>
    <dgm:pt modelId="{98D57A4A-071B-7C49-98A6-E0DE47B91EDD}" type="pres">
      <dgm:prSet presAssocID="{E5062561-C988-924C-9283-DEF37D68DA25}" presName="compNode" presStyleCnt="0"/>
      <dgm:spPr/>
    </dgm:pt>
    <dgm:pt modelId="{0961DA36-A934-4C42-9825-26E2EFA1086B}" type="pres">
      <dgm:prSet presAssocID="{E5062561-C988-924C-9283-DEF37D68DA25}" presName="bkgdShape" presStyleLbl="node1" presStyleIdx="0" presStyleCnt="3"/>
      <dgm:spPr/>
    </dgm:pt>
    <dgm:pt modelId="{0C46B8EF-BC41-A74B-93FA-F26AE4DA1267}" type="pres">
      <dgm:prSet presAssocID="{E5062561-C988-924C-9283-DEF37D68DA25}" presName="nodeTx" presStyleLbl="node1" presStyleIdx="0" presStyleCnt="3">
        <dgm:presLayoutVars>
          <dgm:bulletEnabled val="1"/>
        </dgm:presLayoutVars>
      </dgm:prSet>
      <dgm:spPr/>
    </dgm:pt>
    <dgm:pt modelId="{2E961536-2760-354E-9E2D-1C60CDC1F7ED}" type="pres">
      <dgm:prSet presAssocID="{E5062561-C988-924C-9283-DEF37D68DA25}" presName="invisiNode" presStyleLbl="node1" presStyleIdx="0" presStyleCnt="3"/>
      <dgm:spPr/>
    </dgm:pt>
    <dgm:pt modelId="{FAEE7BE8-DE4A-D44F-97A0-2D6254F8B116}" type="pres">
      <dgm:prSet presAssocID="{E5062561-C988-924C-9283-DEF37D68DA25}" presName="imagNode" presStyleLbl="fgImgPlace1" presStyleIdx="0" presStyleCnt="3"/>
      <dgm:spPr>
        <a:blipFill>
          <a:blip xmlns:r="http://schemas.openxmlformats.org/officeDocument/2006/relationships" r:embed="rId1"/>
          <a:srcRect/>
          <a:stretch>
            <a:fillRect/>
          </a:stretch>
        </a:blipFill>
        <a:ln>
          <a:noFill/>
        </a:ln>
      </dgm:spPr>
    </dgm:pt>
    <dgm:pt modelId="{82575062-1DF3-CC4D-9AA9-5A45070DC83C}" type="pres">
      <dgm:prSet presAssocID="{5DB4C6D7-0FE2-9542-8B18-F81DE3DE27CD}" presName="sibTrans" presStyleLbl="sibTrans2D1" presStyleIdx="0" presStyleCnt="0"/>
      <dgm:spPr/>
    </dgm:pt>
    <dgm:pt modelId="{134BB6E9-CEE8-4BB1-A145-BB6E77E2A7BF}" type="pres">
      <dgm:prSet presAssocID="{60CE2695-C8F9-4071-9B2F-76F3225CE99B}" presName="compNode" presStyleCnt="0"/>
      <dgm:spPr/>
    </dgm:pt>
    <dgm:pt modelId="{5189751D-206D-4333-8391-FFF0782F127B}" type="pres">
      <dgm:prSet presAssocID="{60CE2695-C8F9-4071-9B2F-76F3225CE99B}" presName="bkgdShape" presStyleLbl="node1" presStyleIdx="1" presStyleCnt="3"/>
      <dgm:spPr>
        <a:xfrm>
          <a:off x="4996608" y="0"/>
          <a:ext cx="2424415" cy="4250484"/>
        </a:xfrm>
        <a:prstGeom prst="roundRect">
          <a:avLst>
            <a:gd name="adj" fmla="val 10000"/>
          </a:avLst>
        </a:prstGeom>
      </dgm:spPr>
    </dgm:pt>
    <dgm:pt modelId="{CC9A4DFF-E384-4D27-AD86-89A54ECF3C02}" type="pres">
      <dgm:prSet presAssocID="{60CE2695-C8F9-4071-9B2F-76F3225CE99B}" presName="nodeTx" presStyleLbl="node1" presStyleIdx="1" presStyleCnt="3">
        <dgm:presLayoutVars>
          <dgm:bulletEnabled val="1"/>
        </dgm:presLayoutVars>
      </dgm:prSet>
      <dgm:spPr/>
    </dgm:pt>
    <dgm:pt modelId="{A3D0DDC3-8C66-4973-BB2D-17465CF9D4EC}" type="pres">
      <dgm:prSet presAssocID="{60CE2695-C8F9-4071-9B2F-76F3225CE99B}" presName="invisiNode" presStyleLbl="node1" presStyleIdx="1" presStyleCnt="3"/>
      <dgm:spPr/>
    </dgm:pt>
    <dgm:pt modelId="{07DAD343-2B6C-42BC-8B4F-F6CFEDA5FCFE}" type="pres">
      <dgm:prSet presAssocID="{60CE2695-C8F9-4071-9B2F-76F3225CE99B}" presName="imagNode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E0CF5528-956E-42EA-8F96-CCC00B067240}" type="pres">
      <dgm:prSet presAssocID="{2964C3B7-7538-4BB3-8E18-94BE764FA45B}" presName="sibTrans" presStyleLbl="sibTrans2D1" presStyleIdx="0" presStyleCnt="0"/>
      <dgm:spPr/>
    </dgm:pt>
    <dgm:pt modelId="{C86E05D6-B0C2-2F4E-8BB5-8D024CAA53EC}" type="pres">
      <dgm:prSet presAssocID="{A023FBBC-1B38-3F49-98B3-D43A37586988}" presName="compNode" presStyleCnt="0"/>
      <dgm:spPr/>
    </dgm:pt>
    <dgm:pt modelId="{09DEC6C7-866A-734C-89EE-827F201BC3FD}" type="pres">
      <dgm:prSet presAssocID="{A023FBBC-1B38-3F49-98B3-D43A37586988}" presName="bkgdShape" presStyleLbl="node1" presStyleIdx="2" presStyleCnt="3"/>
      <dgm:spPr/>
    </dgm:pt>
    <dgm:pt modelId="{1457E6AE-49C3-8D4B-A741-DB8D23FB870C}" type="pres">
      <dgm:prSet presAssocID="{A023FBBC-1B38-3F49-98B3-D43A37586988}" presName="nodeTx" presStyleLbl="node1" presStyleIdx="2" presStyleCnt="3">
        <dgm:presLayoutVars>
          <dgm:bulletEnabled val="1"/>
        </dgm:presLayoutVars>
      </dgm:prSet>
      <dgm:spPr/>
    </dgm:pt>
    <dgm:pt modelId="{9DB7F227-03F5-BB48-918B-EFE03D3292CB}" type="pres">
      <dgm:prSet presAssocID="{A023FBBC-1B38-3F49-98B3-D43A37586988}" presName="invisiNode" presStyleLbl="node1" presStyleIdx="2" presStyleCnt="3"/>
      <dgm:spPr/>
    </dgm:pt>
    <dgm:pt modelId="{CC5933D7-6A15-1A46-B937-914459D1D7EB}" type="pres">
      <dgm:prSet presAssocID="{A023FBBC-1B38-3F49-98B3-D43A37586988}" presName="imagNode" presStyleLbl="fgImgPlace1" presStyleIdx="2" presStyleCnt="3"/>
      <dgm:spPr>
        <a:blipFill>
          <a:blip xmlns:r="http://schemas.openxmlformats.org/officeDocument/2006/relationships" r:embed="rId3"/>
          <a:srcRect/>
          <a:stretch>
            <a:fillRect/>
          </a:stretch>
        </a:blipFill>
      </dgm:spPr>
    </dgm:pt>
  </dgm:ptLst>
  <dgm:cxnLst>
    <dgm:cxn modelId="{3F6FFD03-08DB-4A4C-8532-C0CD1E4F931A}" srcId="{AE5F7B5E-9B9F-C941-BE25-23299F8F9CBF}" destId="{A023FBBC-1B38-3F49-98B3-D43A37586988}" srcOrd="2" destOrd="0" parTransId="{FD2E42AE-4B87-FB4C-8D55-335B51650CE8}" sibTransId="{7AB049F6-9A74-0D47-AA73-A7AFF9B9199C}"/>
    <dgm:cxn modelId="{10C9C011-42FF-D04E-A517-66859EB0B2E8}" type="presOf" srcId="{E5062561-C988-924C-9283-DEF37D68DA25}" destId="{0961DA36-A934-4C42-9825-26E2EFA1086B}" srcOrd="0" destOrd="0" presId="urn:microsoft.com/office/officeart/2005/8/layout/hList7#1"/>
    <dgm:cxn modelId="{540CD41D-574E-4C51-9FD0-A3BC96FA0C9A}" type="presOf" srcId="{60CE2695-C8F9-4071-9B2F-76F3225CE99B}" destId="{CC9A4DFF-E384-4D27-AD86-89A54ECF3C02}" srcOrd="1" destOrd="0" presId="urn:microsoft.com/office/officeart/2005/8/layout/hList7#1"/>
    <dgm:cxn modelId="{8C30EC29-54D1-204E-947D-114940B0F404}" type="presOf" srcId="{5DB4C6D7-0FE2-9542-8B18-F81DE3DE27CD}" destId="{82575062-1DF3-CC4D-9AA9-5A45070DC83C}" srcOrd="0" destOrd="0" presId="urn:microsoft.com/office/officeart/2005/8/layout/hList7#1"/>
    <dgm:cxn modelId="{E34D366B-D53D-40C0-A827-6597C022E52E}" srcId="{AE5F7B5E-9B9F-C941-BE25-23299F8F9CBF}" destId="{60CE2695-C8F9-4071-9B2F-76F3225CE99B}" srcOrd="1" destOrd="0" parTransId="{1B2AB1FF-71B4-4CCD-902B-B85FD4C59EB2}" sibTransId="{2964C3B7-7538-4BB3-8E18-94BE764FA45B}"/>
    <dgm:cxn modelId="{DA978151-9CBE-B744-8630-95C15EB96CFA}" type="presOf" srcId="{A023FBBC-1B38-3F49-98B3-D43A37586988}" destId="{09DEC6C7-866A-734C-89EE-827F201BC3FD}" srcOrd="0" destOrd="0" presId="urn:microsoft.com/office/officeart/2005/8/layout/hList7#1"/>
    <dgm:cxn modelId="{DEF35756-F43B-42B9-BA3E-2538010FCFDB}" type="presOf" srcId="{60CE2695-C8F9-4071-9B2F-76F3225CE99B}" destId="{5189751D-206D-4333-8391-FFF0782F127B}" srcOrd="0" destOrd="0" presId="urn:microsoft.com/office/officeart/2005/8/layout/hList7#1"/>
    <dgm:cxn modelId="{631AAB83-181A-45E1-B508-30725C65E1CB}" type="presOf" srcId="{2964C3B7-7538-4BB3-8E18-94BE764FA45B}" destId="{E0CF5528-956E-42EA-8F96-CCC00B067240}" srcOrd="0" destOrd="0" presId="urn:microsoft.com/office/officeart/2005/8/layout/hList7#1"/>
    <dgm:cxn modelId="{F8B4E787-B842-9F42-99C5-FFB1A3CA2A87}" type="presOf" srcId="{A023FBBC-1B38-3F49-98B3-D43A37586988}" destId="{1457E6AE-49C3-8D4B-A741-DB8D23FB870C}" srcOrd="1" destOrd="0" presId="urn:microsoft.com/office/officeart/2005/8/layout/hList7#1"/>
    <dgm:cxn modelId="{BD1CE99D-FDD9-8441-9645-078937431F0B}" type="presOf" srcId="{AE5F7B5E-9B9F-C941-BE25-23299F8F9CBF}" destId="{B87F43D4-5A50-B642-B363-1F29E4453B64}" srcOrd="0" destOrd="0" presId="urn:microsoft.com/office/officeart/2005/8/layout/hList7#1"/>
    <dgm:cxn modelId="{D9E426E6-7D05-9046-9BD2-03959579F260}" type="presOf" srcId="{E5062561-C988-924C-9283-DEF37D68DA25}" destId="{0C46B8EF-BC41-A74B-93FA-F26AE4DA1267}" srcOrd="1" destOrd="0" presId="urn:microsoft.com/office/officeart/2005/8/layout/hList7#1"/>
    <dgm:cxn modelId="{848A12F3-90E6-FC4A-96EC-D77D20967ABF}" srcId="{AE5F7B5E-9B9F-C941-BE25-23299F8F9CBF}" destId="{E5062561-C988-924C-9283-DEF37D68DA25}" srcOrd="0" destOrd="0" parTransId="{42465ADF-80EA-5443-A9EC-4974D93A4CBD}" sibTransId="{5DB4C6D7-0FE2-9542-8B18-F81DE3DE27CD}"/>
    <dgm:cxn modelId="{5E00CD44-577F-4440-8893-378281D1AABF}" type="presParOf" srcId="{B87F43D4-5A50-B642-B363-1F29E4453B64}" destId="{C4915919-DE66-D148-A342-83617AC3C23B}" srcOrd="0" destOrd="0" presId="urn:microsoft.com/office/officeart/2005/8/layout/hList7#1"/>
    <dgm:cxn modelId="{BBBB9B2B-52F8-F444-B608-43508F8020D1}" type="presParOf" srcId="{B87F43D4-5A50-B642-B363-1F29E4453B64}" destId="{4B90DD44-A537-0C4E-A7DE-BC7386B6AD10}" srcOrd="1" destOrd="0" presId="urn:microsoft.com/office/officeart/2005/8/layout/hList7#1"/>
    <dgm:cxn modelId="{FFD20299-B1C5-9C4B-9222-3739BFD74526}" type="presParOf" srcId="{4B90DD44-A537-0C4E-A7DE-BC7386B6AD10}" destId="{98D57A4A-071B-7C49-98A6-E0DE47B91EDD}" srcOrd="0" destOrd="0" presId="urn:microsoft.com/office/officeart/2005/8/layout/hList7#1"/>
    <dgm:cxn modelId="{1D8D7B59-2F72-3749-B1CA-6BB0F6A54699}" type="presParOf" srcId="{98D57A4A-071B-7C49-98A6-E0DE47B91EDD}" destId="{0961DA36-A934-4C42-9825-26E2EFA1086B}" srcOrd="0" destOrd="0" presId="urn:microsoft.com/office/officeart/2005/8/layout/hList7#1"/>
    <dgm:cxn modelId="{114937E5-A671-3341-BB9D-3A0D7A1378E7}" type="presParOf" srcId="{98D57A4A-071B-7C49-98A6-E0DE47B91EDD}" destId="{0C46B8EF-BC41-A74B-93FA-F26AE4DA1267}" srcOrd="1" destOrd="0" presId="urn:microsoft.com/office/officeart/2005/8/layout/hList7#1"/>
    <dgm:cxn modelId="{C802CE66-5075-9E4C-84A1-0261B8C2B017}" type="presParOf" srcId="{98D57A4A-071B-7C49-98A6-E0DE47B91EDD}" destId="{2E961536-2760-354E-9E2D-1C60CDC1F7ED}" srcOrd="2" destOrd="0" presId="urn:microsoft.com/office/officeart/2005/8/layout/hList7#1"/>
    <dgm:cxn modelId="{AEEDF278-E5F2-6F45-8CC0-4AAB36D5708A}" type="presParOf" srcId="{98D57A4A-071B-7C49-98A6-E0DE47B91EDD}" destId="{FAEE7BE8-DE4A-D44F-97A0-2D6254F8B116}" srcOrd="3" destOrd="0" presId="urn:microsoft.com/office/officeart/2005/8/layout/hList7#1"/>
    <dgm:cxn modelId="{1A4351AF-0AA4-7249-B694-E3637EC8826A}" type="presParOf" srcId="{4B90DD44-A537-0C4E-A7DE-BC7386B6AD10}" destId="{82575062-1DF3-CC4D-9AA9-5A45070DC83C}" srcOrd="1" destOrd="0" presId="urn:microsoft.com/office/officeart/2005/8/layout/hList7#1"/>
    <dgm:cxn modelId="{1FBDA60C-F592-4B48-BCFE-07FD6225957C}" type="presParOf" srcId="{4B90DD44-A537-0C4E-A7DE-BC7386B6AD10}" destId="{134BB6E9-CEE8-4BB1-A145-BB6E77E2A7BF}" srcOrd="2" destOrd="0" presId="urn:microsoft.com/office/officeart/2005/8/layout/hList7#1"/>
    <dgm:cxn modelId="{8D646513-486F-4098-8187-08ABD0019A87}" type="presParOf" srcId="{134BB6E9-CEE8-4BB1-A145-BB6E77E2A7BF}" destId="{5189751D-206D-4333-8391-FFF0782F127B}" srcOrd="0" destOrd="0" presId="urn:microsoft.com/office/officeart/2005/8/layout/hList7#1"/>
    <dgm:cxn modelId="{3B0EEA28-AF64-4E8D-A0E4-8233FDBF868E}" type="presParOf" srcId="{134BB6E9-CEE8-4BB1-A145-BB6E77E2A7BF}" destId="{CC9A4DFF-E384-4D27-AD86-89A54ECF3C02}" srcOrd="1" destOrd="0" presId="urn:microsoft.com/office/officeart/2005/8/layout/hList7#1"/>
    <dgm:cxn modelId="{E0137C96-428C-4CBB-8172-F2163065AA32}" type="presParOf" srcId="{134BB6E9-CEE8-4BB1-A145-BB6E77E2A7BF}" destId="{A3D0DDC3-8C66-4973-BB2D-17465CF9D4EC}" srcOrd="2" destOrd="0" presId="urn:microsoft.com/office/officeart/2005/8/layout/hList7#1"/>
    <dgm:cxn modelId="{AEE07EAC-116B-4FF0-BF19-B81440461149}" type="presParOf" srcId="{134BB6E9-CEE8-4BB1-A145-BB6E77E2A7BF}" destId="{07DAD343-2B6C-42BC-8B4F-F6CFEDA5FCFE}" srcOrd="3" destOrd="0" presId="urn:microsoft.com/office/officeart/2005/8/layout/hList7#1"/>
    <dgm:cxn modelId="{4D4B20EA-54F2-4874-97DF-143BBB9A37C3}" type="presParOf" srcId="{4B90DD44-A537-0C4E-A7DE-BC7386B6AD10}" destId="{E0CF5528-956E-42EA-8F96-CCC00B067240}" srcOrd="3" destOrd="0" presId="urn:microsoft.com/office/officeart/2005/8/layout/hList7#1"/>
    <dgm:cxn modelId="{84D8706F-75DE-024A-B567-CDA19C8ABE1F}" type="presParOf" srcId="{4B90DD44-A537-0C4E-A7DE-BC7386B6AD10}" destId="{C86E05D6-B0C2-2F4E-8BB5-8D024CAA53EC}" srcOrd="4" destOrd="0" presId="urn:microsoft.com/office/officeart/2005/8/layout/hList7#1"/>
    <dgm:cxn modelId="{65E5D87C-32CA-D646-AAF7-C4AA26677AC2}" type="presParOf" srcId="{C86E05D6-B0C2-2F4E-8BB5-8D024CAA53EC}" destId="{09DEC6C7-866A-734C-89EE-827F201BC3FD}" srcOrd="0" destOrd="0" presId="urn:microsoft.com/office/officeart/2005/8/layout/hList7#1"/>
    <dgm:cxn modelId="{972B88F5-E9BF-2142-AD3D-C7BC37E6F8CF}" type="presParOf" srcId="{C86E05D6-B0C2-2F4E-8BB5-8D024CAA53EC}" destId="{1457E6AE-49C3-8D4B-A741-DB8D23FB870C}" srcOrd="1" destOrd="0" presId="urn:microsoft.com/office/officeart/2005/8/layout/hList7#1"/>
    <dgm:cxn modelId="{40DAA640-A162-0F41-B9C7-2E5D977C0A22}" type="presParOf" srcId="{C86E05D6-B0C2-2F4E-8BB5-8D024CAA53EC}" destId="{9DB7F227-03F5-BB48-918B-EFE03D3292CB}" srcOrd="2" destOrd="0" presId="urn:microsoft.com/office/officeart/2005/8/layout/hList7#1"/>
    <dgm:cxn modelId="{9F975030-6F73-A748-8687-8BB43B3BC269}" type="presParOf" srcId="{C86E05D6-B0C2-2F4E-8BB5-8D024CAA53EC}" destId="{CC5933D7-6A15-1A46-B937-914459D1D7EB}" srcOrd="3" destOrd="0" presId="urn:microsoft.com/office/officeart/2005/8/layout/hList7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E5F7B5E-9B9F-C941-BE25-23299F8F9CBF}" type="doc">
      <dgm:prSet loTypeId="urn:microsoft.com/office/officeart/2005/8/layout/hList7#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E5062561-C988-924C-9283-DEF37D68DA25}">
      <dgm:prSet phldrT="[Texto]" custT="1"/>
      <dgm:spPr>
        <a:noFill/>
        <a:ln w="22225">
          <a:solidFill>
            <a:srgbClr val="1E3C66"/>
          </a:solidFill>
          <a:prstDash val="dash"/>
        </a:ln>
      </dgm:spPr>
      <dgm:t>
        <a:bodyPr/>
        <a:lstStyle/>
        <a:p>
          <a:pPr algn="ctr"/>
          <a:r>
            <a:rPr lang="es-ES" sz="1800" b="1" i="0" u="sng" dirty="0">
              <a:solidFill>
                <a:srgbClr val="1E3C66"/>
              </a:solidFill>
              <a:latin typeface="Montserrat Medium" pitchFamily="2" charset="77"/>
            </a:rPr>
            <a:t>LABOFAR</a:t>
          </a:r>
        </a:p>
        <a:p>
          <a:pPr algn="ctr"/>
          <a:r>
            <a:rPr lang="es-ES" sz="1800" b="0" i="0" u="none" dirty="0">
              <a:solidFill>
                <a:srgbClr val="1E3C66"/>
              </a:solidFill>
              <a:latin typeface="Montserrat Medium" pitchFamily="2" charset="77"/>
            </a:rPr>
            <a:t>SOLICITUD, TRÁMITE Y EMISIÓN</a:t>
          </a:r>
          <a:endParaRPr lang="es-ES" sz="1800" b="0" i="0" u="none" dirty="0">
            <a:solidFill>
              <a:srgbClr val="1B355D"/>
            </a:solidFill>
            <a:latin typeface="Montserrat Medium" pitchFamily="2" charset="77"/>
          </a:endParaRPr>
        </a:p>
      </dgm:t>
    </dgm:pt>
    <dgm:pt modelId="{42465ADF-80EA-5443-A9EC-4974D93A4CBD}" type="parTrans" cxnId="{848A12F3-90E6-FC4A-96EC-D77D20967ABF}">
      <dgm:prSet/>
      <dgm:spPr/>
      <dgm:t>
        <a:bodyPr/>
        <a:lstStyle/>
        <a:p>
          <a:endParaRPr lang="es-ES" sz="500" b="0" i="0">
            <a:latin typeface="Montserrat Medium" pitchFamily="2" charset="77"/>
          </a:endParaRPr>
        </a:p>
      </dgm:t>
    </dgm:pt>
    <dgm:pt modelId="{5DB4C6D7-0FE2-9542-8B18-F81DE3DE27CD}" type="sibTrans" cxnId="{848A12F3-90E6-FC4A-96EC-D77D20967ABF}">
      <dgm:prSet/>
      <dgm:spPr/>
      <dgm:t>
        <a:bodyPr/>
        <a:lstStyle/>
        <a:p>
          <a:endParaRPr lang="es-ES" sz="500" b="0" i="0">
            <a:latin typeface="Montserrat Medium" pitchFamily="2" charset="77"/>
          </a:endParaRPr>
        </a:p>
      </dgm:t>
    </dgm:pt>
    <dgm:pt modelId="{A023FBBC-1B38-3F49-98B3-D43A37586988}">
      <dgm:prSet phldrT="[Texto]" custT="1"/>
      <dgm:spPr>
        <a:noFill/>
        <a:ln w="22225">
          <a:solidFill>
            <a:srgbClr val="1E3C66"/>
          </a:solidFill>
          <a:prstDash val="dash"/>
        </a:ln>
      </dgm:spPr>
      <dgm:t>
        <a:bodyPr/>
        <a:lstStyle/>
        <a:p>
          <a:pPr algn="ctr"/>
          <a:r>
            <a:rPr lang="es-ES" sz="1800" b="1" i="0" u="sng">
              <a:solidFill>
                <a:srgbClr val="1E3C66"/>
              </a:solidFill>
              <a:latin typeface="Montserrat Medium" pitchFamily="2" charset="77"/>
            </a:rPr>
            <a:t>SIFAEX</a:t>
          </a:r>
        </a:p>
        <a:p>
          <a:pPr algn="ctr"/>
          <a:r>
            <a:rPr lang="es-ES" sz="1800" b="0" i="0" u="none">
              <a:solidFill>
                <a:srgbClr val="1E3C66"/>
              </a:solidFill>
              <a:latin typeface="Montserrat Medium" pitchFamily="2" charset="77"/>
            </a:rPr>
            <a:t>ENDOSES</a:t>
          </a:r>
          <a:endParaRPr lang="es-ES" sz="1800" b="0" i="0" u="none" dirty="0">
            <a:solidFill>
              <a:srgbClr val="1E3C66"/>
            </a:solidFill>
            <a:latin typeface="Montserrat Medium" pitchFamily="2" charset="77"/>
          </a:endParaRPr>
        </a:p>
      </dgm:t>
    </dgm:pt>
    <dgm:pt modelId="{FD2E42AE-4B87-FB4C-8D55-335B51650CE8}" type="parTrans" cxnId="{3F6FFD03-08DB-4A4C-8532-C0CD1E4F931A}">
      <dgm:prSet/>
      <dgm:spPr/>
      <dgm:t>
        <a:bodyPr/>
        <a:lstStyle/>
        <a:p>
          <a:endParaRPr lang="es-ES" sz="500" b="0" i="0">
            <a:latin typeface="Montserrat Medium" pitchFamily="2" charset="77"/>
          </a:endParaRPr>
        </a:p>
      </dgm:t>
    </dgm:pt>
    <dgm:pt modelId="{7AB049F6-9A74-0D47-AA73-A7AFF9B9199C}" type="sibTrans" cxnId="{3F6FFD03-08DB-4A4C-8532-C0CD1E4F931A}">
      <dgm:prSet/>
      <dgm:spPr/>
      <dgm:t>
        <a:bodyPr/>
        <a:lstStyle/>
        <a:p>
          <a:endParaRPr lang="es-ES" sz="500" b="0" i="0">
            <a:latin typeface="Montserrat Medium" pitchFamily="2" charset="77"/>
          </a:endParaRPr>
        </a:p>
      </dgm:t>
    </dgm:pt>
    <dgm:pt modelId="{60CE2695-C8F9-4071-9B2F-76F3225CE99B}">
      <dgm:prSet custT="1"/>
      <dgm:spPr>
        <a:noFill/>
        <a:ln w="22225" cap="flat" cmpd="sng" algn="ctr">
          <a:solidFill>
            <a:srgbClr val="1E3C66"/>
          </a:solidFill>
          <a:prstDash val="dash"/>
          <a:miter lim="800000"/>
        </a:ln>
        <a:effectLst/>
      </dgm:spPr>
      <dgm:t>
        <a:bodyPr spcFirstLastPara="0" vert="horz" wrap="square" lIns="128016" tIns="128016" rIns="128016" bIns="128016" numCol="1" spcCol="1270" anchor="ctr" anchorCtr="0"/>
        <a:lstStyle/>
        <a:p>
          <a:pPr marL="0"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i="0" u="sng" kern="1200" dirty="0">
              <a:solidFill>
                <a:srgbClr val="1E3C66"/>
              </a:solidFill>
              <a:latin typeface="Montserrat Medium" pitchFamily="2" charset="77"/>
              <a:ea typeface="+mn-ea"/>
              <a:cs typeface="+mn-cs"/>
            </a:rPr>
            <a:t>PORTAFIRMAS</a:t>
          </a:r>
        </a:p>
        <a:p>
          <a:pPr marL="0"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0" i="0" u="none" kern="1200" dirty="0">
              <a:solidFill>
                <a:srgbClr val="1E3C66"/>
              </a:solidFill>
              <a:latin typeface="Montserrat Medium" pitchFamily="2" charset="77"/>
              <a:ea typeface="+mn-ea"/>
              <a:cs typeface="+mn-cs"/>
            </a:rPr>
            <a:t>FIRMA DE RESOLUCIONES</a:t>
          </a:r>
        </a:p>
      </dgm:t>
    </dgm:pt>
    <dgm:pt modelId="{1B2AB1FF-71B4-4CCD-902B-B85FD4C59EB2}" type="parTrans" cxnId="{E34D366B-D53D-40C0-A827-6597C022E52E}">
      <dgm:prSet/>
      <dgm:spPr/>
      <dgm:t>
        <a:bodyPr/>
        <a:lstStyle/>
        <a:p>
          <a:endParaRPr lang="es-ES"/>
        </a:p>
      </dgm:t>
    </dgm:pt>
    <dgm:pt modelId="{2964C3B7-7538-4BB3-8E18-94BE764FA45B}" type="sibTrans" cxnId="{E34D366B-D53D-40C0-A827-6597C022E52E}">
      <dgm:prSet/>
      <dgm:spPr/>
      <dgm:t>
        <a:bodyPr/>
        <a:lstStyle/>
        <a:p>
          <a:endParaRPr lang="es-ES"/>
        </a:p>
      </dgm:t>
    </dgm:pt>
    <dgm:pt modelId="{B87F43D4-5A50-B642-B363-1F29E4453B64}" type="pres">
      <dgm:prSet presAssocID="{AE5F7B5E-9B9F-C941-BE25-23299F8F9CBF}" presName="Name0" presStyleCnt="0">
        <dgm:presLayoutVars>
          <dgm:dir/>
          <dgm:resizeHandles val="exact"/>
        </dgm:presLayoutVars>
      </dgm:prSet>
      <dgm:spPr/>
    </dgm:pt>
    <dgm:pt modelId="{C4915919-DE66-D148-A342-83617AC3C23B}" type="pres">
      <dgm:prSet presAssocID="{AE5F7B5E-9B9F-C941-BE25-23299F8F9CBF}" presName="fgShape" presStyleLbl="fgShp" presStyleIdx="0" presStyleCnt="1"/>
      <dgm:spPr>
        <a:solidFill>
          <a:srgbClr val="1E3C66"/>
        </a:solidFill>
      </dgm:spPr>
    </dgm:pt>
    <dgm:pt modelId="{4B90DD44-A537-0C4E-A7DE-BC7386B6AD10}" type="pres">
      <dgm:prSet presAssocID="{AE5F7B5E-9B9F-C941-BE25-23299F8F9CBF}" presName="linComp" presStyleCnt="0"/>
      <dgm:spPr/>
    </dgm:pt>
    <dgm:pt modelId="{98D57A4A-071B-7C49-98A6-E0DE47B91EDD}" type="pres">
      <dgm:prSet presAssocID="{E5062561-C988-924C-9283-DEF37D68DA25}" presName="compNode" presStyleCnt="0"/>
      <dgm:spPr/>
    </dgm:pt>
    <dgm:pt modelId="{0961DA36-A934-4C42-9825-26E2EFA1086B}" type="pres">
      <dgm:prSet presAssocID="{E5062561-C988-924C-9283-DEF37D68DA25}" presName="bkgdShape" presStyleLbl="node1" presStyleIdx="0" presStyleCnt="3"/>
      <dgm:spPr/>
    </dgm:pt>
    <dgm:pt modelId="{0C46B8EF-BC41-A74B-93FA-F26AE4DA1267}" type="pres">
      <dgm:prSet presAssocID="{E5062561-C988-924C-9283-DEF37D68DA25}" presName="nodeTx" presStyleLbl="node1" presStyleIdx="0" presStyleCnt="3">
        <dgm:presLayoutVars>
          <dgm:bulletEnabled val="1"/>
        </dgm:presLayoutVars>
      </dgm:prSet>
      <dgm:spPr/>
    </dgm:pt>
    <dgm:pt modelId="{2E961536-2760-354E-9E2D-1C60CDC1F7ED}" type="pres">
      <dgm:prSet presAssocID="{E5062561-C988-924C-9283-DEF37D68DA25}" presName="invisiNode" presStyleLbl="node1" presStyleIdx="0" presStyleCnt="3"/>
      <dgm:spPr/>
    </dgm:pt>
    <dgm:pt modelId="{FAEE7BE8-DE4A-D44F-97A0-2D6254F8B116}" type="pres">
      <dgm:prSet presAssocID="{E5062561-C988-924C-9283-DEF37D68DA25}" presName="imagNode" presStyleLbl="fgImgPlace1" presStyleIdx="0" presStyleCnt="3"/>
      <dgm:spPr>
        <a:blipFill>
          <a:blip xmlns:r="http://schemas.openxmlformats.org/officeDocument/2006/relationships" r:embed="rId1"/>
          <a:srcRect/>
          <a:stretch>
            <a:fillRect/>
          </a:stretch>
        </a:blipFill>
        <a:ln>
          <a:noFill/>
        </a:ln>
      </dgm:spPr>
    </dgm:pt>
    <dgm:pt modelId="{82575062-1DF3-CC4D-9AA9-5A45070DC83C}" type="pres">
      <dgm:prSet presAssocID="{5DB4C6D7-0FE2-9542-8B18-F81DE3DE27CD}" presName="sibTrans" presStyleLbl="sibTrans2D1" presStyleIdx="0" presStyleCnt="0"/>
      <dgm:spPr/>
    </dgm:pt>
    <dgm:pt modelId="{134BB6E9-CEE8-4BB1-A145-BB6E77E2A7BF}" type="pres">
      <dgm:prSet presAssocID="{60CE2695-C8F9-4071-9B2F-76F3225CE99B}" presName="compNode" presStyleCnt="0"/>
      <dgm:spPr/>
    </dgm:pt>
    <dgm:pt modelId="{5189751D-206D-4333-8391-FFF0782F127B}" type="pres">
      <dgm:prSet presAssocID="{60CE2695-C8F9-4071-9B2F-76F3225CE99B}" presName="bkgdShape" presStyleLbl="node1" presStyleIdx="1" presStyleCnt="3"/>
      <dgm:spPr>
        <a:xfrm>
          <a:off x="4996608" y="0"/>
          <a:ext cx="2424415" cy="4250484"/>
        </a:xfrm>
        <a:prstGeom prst="roundRect">
          <a:avLst>
            <a:gd name="adj" fmla="val 10000"/>
          </a:avLst>
        </a:prstGeom>
      </dgm:spPr>
    </dgm:pt>
    <dgm:pt modelId="{CC9A4DFF-E384-4D27-AD86-89A54ECF3C02}" type="pres">
      <dgm:prSet presAssocID="{60CE2695-C8F9-4071-9B2F-76F3225CE99B}" presName="nodeTx" presStyleLbl="node1" presStyleIdx="1" presStyleCnt="3">
        <dgm:presLayoutVars>
          <dgm:bulletEnabled val="1"/>
        </dgm:presLayoutVars>
      </dgm:prSet>
      <dgm:spPr/>
    </dgm:pt>
    <dgm:pt modelId="{A3D0DDC3-8C66-4973-BB2D-17465CF9D4EC}" type="pres">
      <dgm:prSet presAssocID="{60CE2695-C8F9-4071-9B2F-76F3225CE99B}" presName="invisiNode" presStyleLbl="node1" presStyleIdx="1" presStyleCnt="3"/>
      <dgm:spPr/>
    </dgm:pt>
    <dgm:pt modelId="{07DAD343-2B6C-42BC-8B4F-F6CFEDA5FCFE}" type="pres">
      <dgm:prSet presAssocID="{60CE2695-C8F9-4071-9B2F-76F3225CE99B}" presName="imagNode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E0CF5528-956E-42EA-8F96-CCC00B067240}" type="pres">
      <dgm:prSet presAssocID="{2964C3B7-7538-4BB3-8E18-94BE764FA45B}" presName="sibTrans" presStyleLbl="sibTrans2D1" presStyleIdx="0" presStyleCnt="0"/>
      <dgm:spPr/>
    </dgm:pt>
    <dgm:pt modelId="{C86E05D6-B0C2-2F4E-8BB5-8D024CAA53EC}" type="pres">
      <dgm:prSet presAssocID="{A023FBBC-1B38-3F49-98B3-D43A37586988}" presName="compNode" presStyleCnt="0"/>
      <dgm:spPr/>
    </dgm:pt>
    <dgm:pt modelId="{09DEC6C7-866A-734C-89EE-827F201BC3FD}" type="pres">
      <dgm:prSet presAssocID="{A023FBBC-1B38-3F49-98B3-D43A37586988}" presName="bkgdShape" presStyleLbl="node1" presStyleIdx="2" presStyleCnt="3"/>
      <dgm:spPr/>
    </dgm:pt>
    <dgm:pt modelId="{1457E6AE-49C3-8D4B-A741-DB8D23FB870C}" type="pres">
      <dgm:prSet presAssocID="{A023FBBC-1B38-3F49-98B3-D43A37586988}" presName="nodeTx" presStyleLbl="node1" presStyleIdx="2" presStyleCnt="3">
        <dgm:presLayoutVars>
          <dgm:bulletEnabled val="1"/>
        </dgm:presLayoutVars>
      </dgm:prSet>
      <dgm:spPr/>
    </dgm:pt>
    <dgm:pt modelId="{9DB7F227-03F5-BB48-918B-EFE03D3292CB}" type="pres">
      <dgm:prSet presAssocID="{A023FBBC-1B38-3F49-98B3-D43A37586988}" presName="invisiNode" presStyleLbl="node1" presStyleIdx="2" presStyleCnt="3"/>
      <dgm:spPr/>
    </dgm:pt>
    <dgm:pt modelId="{CC5933D7-6A15-1A46-B937-914459D1D7EB}" type="pres">
      <dgm:prSet presAssocID="{A023FBBC-1B38-3F49-98B3-D43A37586988}" presName="imagNode" presStyleLbl="fgImgPlace1" presStyleIdx="2" presStyleCnt="3"/>
      <dgm:spPr>
        <a:blipFill>
          <a:blip xmlns:r="http://schemas.openxmlformats.org/officeDocument/2006/relationships" r:embed="rId3"/>
          <a:srcRect/>
          <a:stretch>
            <a:fillRect/>
          </a:stretch>
        </a:blipFill>
      </dgm:spPr>
    </dgm:pt>
  </dgm:ptLst>
  <dgm:cxnLst>
    <dgm:cxn modelId="{3F6FFD03-08DB-4A4C-8532-C0CD1E4F931A}" srcId="{AE5F7B5E-9B9F-C941-BE25-23299F8F9CBF}" destId="{A023FBBC-1B38-3F49-98B3-D43A37586988}" srcOrd="2" destOrd="0" parTransId="{FD2E42AE-4B87-FB4C-8D55-335B51650CE8}" sibTransId="{7AB049F6-9A74-0D47-AA73-A7AFF9B9199C}"/>
    <dgm:cxn modelId="{10C9C011-42FF-D04E-A517-66859EB0B2E8}" type="presOf" srcId="{E5062561-C988-924C-9283-DEF37D68DA25}" destId="{0961DA36-A934-4C42-9825-26E2EFA1086B}" srcOrd="0" destOrd="0" presId="urn:microsoft.com/office/officeart/2005/8/layout/hList7#1"/>
    <dgm:cxn modelId="{540CD41D-574E-4C51-9FD0-A3BC96FA0C9A}" type="presOf" srcId="{60CE2695-C8F9-4071-9B2F-76F3225CE99B}" destId="{CC9A4DFF-E384-4D27-AD86-89A54ECF3C02}" srcOrd="1" destOrd="0" presId="urn:microsoft.com/office/officeart/2005/8/layout/hList7#1"/>
    <dgm:cxn modelId="{8C30EC29-54D1-204E-947D-114940B0F404}" type="presOf" srcId="{5DB4C6D7-0FE2-9542-8B18-F81DE3DE27CD}" destId="{82575062-1DF3-CC4D-9AA9-5A45070DC83C}" srcOrd="0" destOrd="0" presId="urn:microsoft.com/office/officeart/2005/8/layout/hList7#1"/>
    <dgm:cxn modelId="{E34D366B-D53D-40C0-A827-6597C022E52E}" srcId="{AE5F7B5E-9B9F-C941-BE25-23299F8F9CBF}" destId="{60CE2695-C8F9-4071-9B2F-76F3225CE99B}" srcOrd="1" destOrd="0" parTransId="{1B2AB1FF-71B4-4CCD-902B-B85FD4C59EB2}" sibTransId="{2964C3B7-7538-4BB3-8E18-94BE764FA45B}"/>
    <dgm:cxn modelId="{DA978151-9CBE-B744-8630-95C15EB96CFA}" type="presOf" srcId="{A023FBBC-1B38-3F49-98B3-D43A37586988}" destId="{09DEC6C7-866A-734C-89EE-827F201BC3FD}" srcOrd="0" destOrd="0" presId="urn:microsoft.com/office/officeart/2005/8/layout/hList7#1"/>
    <dgm:cxn modelId="{DEF35756-F43B-42B9-BA3E-2538010FCFDB}" type="presOf" srcId="{60CE2695-C8F9-4071-9B2F-76F3225CE99B}" destId="{5189751D-206D-4333-8391-FFF0782F127B}" srcOrd="0" destOrd="0" presId="urn:microsoft.com/office/officeart/2005/8/layout/hList7#1"/>
    <dgm:cxn modelId="{631AAB83-181A-45E1-B508-30725C65E1CB}" type="presOf" srcId="{2964C3B7-7538-4BB3-8E18-94BE764FA45B}" destId="{E0CF5528-956E-42EA-8F96-CCC00B067240}" srcOrd="0" destOrd="0" presId="urn:microsoft.com/office/officeart/2005/8/layout/hList7#1"/>
    <dgm:cxn modelId="{F8B4E787-B842-9F42-99C5-FFB1A3CA2A87}" type="presOf" srcId="{A023FBBC-1B38-3F49-98B3-D43A37586988}" destId="{1457E6AE-49C3-8D4B-A741-DB8D23FB870C}" srcOrd="1" destOrd="0" presId="urn:microsoft.com/office/officeart/2005/8/layout/hList7#1"/>
    <dgm:cxn modelId="{BD1CE99D-FDD9-8441-9645-078937431F0B}" type="presOf" srcId="{AE5F7B5E-9B9F-C941-BE25-23299F8F9CBF}" destId="{B87F43D4-5A50-B642-B363-1F29E4453B64}" srcOrd="0" destOrd="0" presId="urn:microsoft.com/office/officeart/2005/8/layout/hList7#1"/>
    <dgm:cxn modelId="{D9E426E6-7D05-9046-9BD2-03959579F260}" type="presOf" srcId="{E5062561-C988-924C-9283-DEF37D68DA25}" destId="{0C46B8EF-BC41-A74B-93FA-F26AE4DA1267}" srcOrd="1" destOrd="0" presId="urn:microsoft.com/office/officeart/2005/8/layout/hList7#1"/>
    <dgm:cxn modelId="{848A12F3-90E6-FC4A-96EC-D77D20967ABF}" srcId="{AE5F7B5E-9B9F-C941-BE25-23299F8F9CBF}" destId="{E5062561-C988-924C-9283-DEF37D68DA25}" srcOrd="0" destOrd="0" parTransId="{42465ADF-80EA-5443-A9EC-4974D93A4CBD}" sibTransId="{5DB4C6D7-0FE2-9542-8B18-F81DE3DE27CD}"/>
    <dgm:cxn modelId="{5E00CD44-577F-4440-8893-378281D1AABF}" type="presParOf" srcId="{B87F43D4-5A50-B642-B363-1F29E4453B64}" destId="{C4915919-DE66-D148-A342-83617AC3C23B}" srcOrd="0" destOrd="0" presId="urn:microsoft.com/office/officeart/2005/8/layout/hList7#1"/>
    <dgm:cxn modelId="{BBBB9B2B-52F8-F444-B608-43508F8020D1}" type="presParOf" srcId="{B87F43D4-5A50-B642-B363-1F29E4453B64}" destId="{4B90DD44-A537-0C4E-A7DE-BC7386B6AD10}" srcOrd="1" destOrd="0" presId="urn:microsoft.com/office/officeart/2005/8/layout/hList7#1"/>
    <dgm:cxn modelId="{FFD20299-B1C5-9C4B-9222-3739BFD74526}" type="presParOf" srcId="{4B90DD44-A537-0C4E-A7DE-BC7386B6AD10}" destId="{98D57A4A-071B-7C49-98A6-E0DE47B91EDD}" srcOrd="0" destOrd="0" presId="urn:microsoft.com/office/officeart/2005/8/layout/hList7#1"/>
    <dgm:cxn modelId="{1D8D7B59-2F72-3749-B1CA-6BB0F6A54699}" type="presParOf" srcId="{98D57A4A-071B-7C49-98A6-E0DE47B91EDD}" destId="{0961DA36-A934-4C42-9825-26E2EFA1086B}" srcOrd="0" destOrd="0" presId="urn:microsoft.com/office/officeart/2005/8/layout/hList7#1"/>
    <dgm:cxn modelId="{114937E5-A671-3341-BB9D-3A0D7A1378E7}" type="presParOf" srcId="{98D57A4A-071B-7C49-98A6-E0DE47B91EDD}" destId="{0C46B8EF-BC41-A74B-93FA-F26AE4DA1267}" srcOrd="1" destOrd="0" presId="urn:microsoft.com/office/officeart/2005/8/layout/hList7#1"/>
    <dgm:cxn modelId="{C802CE66-5075-9E4C-84A1-0261B8C2B017}" type="presParOf" srcId="{98D57A4A-071B-7C49-98A6-E0DE47B91EDD}" destId="{2E961536-2760-354E-9E2D-1C60CDC1F7ED}" srcOrd="2" destOrd="0" presId="urn:microsoft.com/office/officeart/2005/8/layout/hList7#1"/>
    <dgm:cxn modelId="{AEEDF278-E5F2-6F45-8CC0-4AAB36D5708A}" type="presParOf" srcId="{98D57A4A-071B-7C49-98A6-E0DE47B91EDD}" destId="{FAEE7BE8-DE4A-D44F-97A0-2D6254F8B116}" srcOrd="3" destOrd="0" presId="urn:microsoft.com/office/officeart/2005/8/layout/hList7#1"/>
    <dgm:cxn modelId="{1A4351AF-0AA4-7249-B694-E3637EC8826A}" type="presParOf" srcId="{4B90DD44-A537-0C4E-A7DE-BC7386B6AD10}" destId="{82575062-1DF3-CC4D-9AA9-5A45070DC83C}" srcOrd="1" destOrd="0" presId="urn:microsoft.com/office/officeart/2005/8/layout/hList7#1"/>
    <dgm:cxn modelId="{1FBDA60C-F592-4B48-BCFE-07FD6225957C}" type="presParOf" srcId="{4B90DD44-A537-0C4E-A7DE-BC7386B6AD10}" destId="{134BB6E9-CEE8-4BB1-A145-BB6E77E2A7BF}" srcOrd="2" destOrd="0" presId="urn:microsoft.com/office/officeart/2005/8/layout/hList7#1"/>
    <dgm:cxn modelId="{8D646513-486F-4098-8187-08ABD0019A87}" type="presParOf" srcId="{134BB6E9-CEE8-4BB1-A145-BB6E77E2A7BF}" destId="{5189751D-206D-4333-8391-FFF0782F127B}" srcOrd="0" destOrd="0" presId="urn:microsoft.com/office/officeart/2005/8/layout/hList7#1"/>
    <dgm:cxn modelId="{3B0EEA28-AF64-4E8D-A0E4-8233FDBF868E}" type="presParOf" srcId="{134BB6E9-CEE8-4BB1-A145-BB6E77E2A7BF}" destId="{CC9A4DFF-E384-4D27-AD86-89A54ECF3C02}" srcOrd="1" destOrd="0" presId="urn:microsoft.com/office/officeart/2005/8/layout/hList7#1"/>
    <dgm:cxn modelId="{E0137C96-428C-4CBB-8172-F2163065AA32}" type="presParOf" srcId="{134BB6E9-CEE8-4BB1-A145-BB6E77E2A7BF}" destId="{A3D0DDC3-8C66-4973-BB2D-17465CF9D4EC}" srcOrd="2" destOrd="0" presId="urn:microsoft.com/office/officeart/2005/8/layout/hList7#1"/>
    <dgm:cxn modelId="{AEE07EAC-116B-4FF0-BF19-B81440461149}" type="presParOf" srcId="{134BB6E9-CEE8-4BB1-A145-BB6E77E2A7BF}" destId="{07DAD343-2B6C-42BC-8B4F-F6CFEDA5FCFE}" srcOrd="3" destOrd="0" presId="urn:microsoft.com/office/officeart/2005/8/layout/hList7#1"/>
    <dgm:cxn modelId="{4D4B20EA-54F2-4874-97DF-143BBB9A37C3}" type="presParOf" srcId="{4B90DD44-A537-0C4E-A7DE-BC7386B6AD10}" destId="{E0CF5528-956E-42EA-8F96-CCC00B067240}" srcOrd="3" destOrd="0" presId="urn:microsoft.com/office/officeart/2005/8/layout/hList7#1"/>
    <dgm:cxn modelId="{84D8706F-75DE-024A-B567-CDA19C8ABE1F}" type="presParOf" srcId="{4B90DD44-A537-0C4E-A7DE-BC7386B6AD10}" destId="{C86E05D6-B0C2-2F4E-8BB5-8D024CAA53EC}" srcOrd="4" destOrd="0" presId="urn:microsoft.com/office/officeart/2005/8/layout/hList7#1"/>
    <dgm:cxn modelId="{65E5D87C-32CA-D646-AAF7-C4AA26677AC2}" type="presParOf" srcId="{C86E05D6-B0C2-2F4E-8BB5-8D024CAA53EC}" destId="{09DEC6C7-866A-734C-89EE-827F201BC3FD}" srcOrd="0" destOrd="0" presId="urn:microsoft.com/office/officeart/2005/8/layout/hList7#1"/>
    <dgm:cxn modelId="{972B88F5-E9BF-2142-AD3D-C7BC37E6F8CF}" type="presParOf" srcId="{C86E05D6-B0C2-2F4E-8BB5-8D024CAA53EC}" destId="{1457E6AE-49C3-8D4B-A741-DB8D23FB870C}" srcOrd="1" destOrd="0" presId="urn:microsoft.com/office/officeart/2005/8/layout/hList7#1"/>
    <dgm:cxn modelId="{40DAA640-A162-0F41-B9C7-2E5D977C0A22}" type="presParOf" srcId="{C86E05D6-B0C2-2F4E-8BB5-8D024CAA53EC}" destId="{9DB7F227-03F5-BB48-918B-EFE03D3292CB}" srcOrd="2" destOrd="0" presId="urn:microsoft.com/office/officeart/2005/8/layout/hList7#1"/>
    <dgm:cxn modelId="{9F975030-6F73-A748-8687-8BB43B3BC269}" type="presParOf" srcId="{C86E05D6-B0C2-2F4E-8BB5-8D024CAA53EC}" destId="{CC5933D7-6A15-1A46-B937-914459D1D7EB}" srcOrd="3" destOrd="0" presId="urn:microsoft.com/office/officeart/2005/8/layout/hList7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DB18A84-1439-4BE5-9F74-19E383D4FCC6}" type="doc">
      <dgm:prSet loTypeId="urn:microsoft.com/office/officeart/2005/8/layout/hProcess4" loCatId="process" qsTypeId="urn:microsoft.com/office/officeart/2005/8/quickstyle/simple1" qsCatId="simple" csTypeId="urn:microsoft.com/office/officeart/2005/8/colors/accent1_2" csCatId="accent1" phldr="1"/>
      <dgm:spPr/>
    </dgm:pt>
    <dgm:pt modelId="{02DBDADD-60FD-4958-BEB1-DF07C67502A6}">
      <dgm:prSet phldrT="[Texto]"/>
      <dgm:spPr>
        <a:solidFill>
          <a:srgbClr val="304168"/>
        </a:solidFill>
      </dgm:spPr>
      <dgm:t>
        <a:bodyPr/>
        <a:lstStyle/>
        <a:p>
          <a:r>
            <a:rPr lang="es-ES" dirty="0"/>
            <a:t>Entidad notificadora</a:t>
          </a:r>
        </a:p>
      </dgm:t>
    </dgm:pt>
    <dgm:pt modelId="{E2D3F798-5853-4CA1-AFF5-22F1E4EFDCA0}" type="parTrans" cxnId="{DFA640E6-9894-4D3D-B379-1BD82D71E3FE}">
      <dgm:prSet/>
      <dgm:spPr/>
      <dgm:t>
        <a:bodyPr/>
        <a:lstStyle/>
        <a:p>
          <a:endParaRPr lang="es-ES"/>
        </a:p>
      </dgm:t>
    </dgm:pt>
    <dgm:pt modelId="{2F342D18-B249-4B98-818F-691A7904BA27}" type="sibTrans" cxnId="{DFA640E6-9894-4D3D-B379-1BD82D71E3FE}">
      <dgm:prSet/>
      <dgm:spPr>
        <a:solidFill>
          <a:srgbClr val="B7E0F1"/>
        </a:solidFill>
        <a:ln>
          <a:solidFill>
            <a:srgbClr val="B7E0F1"/>
          </a:solidFill>
        </a:ln>
      </dgm:spPr>
      <dgm:t>
        <a:bodyPr/>
        <a:lstStyle/>
        <a:p>
          <a:endParaRPr lang="es-ES"/>
        </a:p>
      </dgm:t>
    </dgm:pt>
    <dgm:pt modelId="{7BCCD962-5D7E-4270-9A25-0BCB39F0AB42}">
      <dgm:prSet phldrT="[Texto]"/>
      <dgm:spPr>
        <a:solidFill>
          <a:srgbClr val="304168"/>
        </a:solidFill>
      </dgm:spPr>
      <dgm:t>
        <a:bodyPr/>
        <a:lstStyle/>
        <a:p>
          <a:r>
            <a:rPr lang="es-ES" dirty="0"/>
            <a:t>Notificación</a:t>
          </a:r>
        </a:p>
      </dgm:t>
    </dgm:pt>
    <dgm:pt modelId="{E7FB0159-C628-4082-B051-48A17CB47874}" type="parTrans" cxnId="{CD730D9B-1F24-4490-B2AF-C1B377F11712}">
      <dgm:prSet/>
      <dgm:spPr/>
      <dgm:t>
        <a:bodyPr/>
        <a:lstStyle/>
        <a:p>
          <a:endParaRPr lang="es-ES"/>
        </a:p>
      </dgm:t>
    </dgm:pt>
    <dgm:pt modelId="{C57FB2ED-6233-4038-87F8-47D4E2C64932}" type="sibTrans" cxnId="{CD730D9B-1F24-4490-B2AF-C1B377F11712}">
      <dgm:prSet/>
      <dgm:spPr>
        <a:solidFill>
          <a:srgbClr val="B7E0F1"/>
        </a:solidFill>
        <a:ln>
          <a:solidFill>
            <a:srgbClr val="B7E0F1"/>
          </a:solidFill>
        </a:ln>
      </dgm:spPr>
      <dgm:t>
        <a:bodyPr/>
        <a:lstStyle/>
        <a:p>
          <a:endParaRPr lang="es-ES"/>
        </a:p>
      </dgm:t>
    </dgm:pt>
    <dgm:pt modelId="{A0DA09A2-1E86-4F0F-9BBF-780F0E323B87}">
      <dgm:prSet phldrT="[Texto]"/>
      <dgm:spPr>
        <a:solidFill>
          <a:srgbClr val="304168"/>
        </a:solidFill>
      </dgm:spPr>
      <dgm:t>
        <a:bodyPr/>
        <a:lstStyle/>
        <a:p>
          <a:r>
            <a:rPr lang="es-ES" dirty="0"/>
            <a:t>Entidad notificadora</a:t>
          </a:r>
        </a:p>
      </dgm:t>
    </dgm:pt>
    <dgm:pt modelId="{BD9E9F6C-3DD8-41F1-8B3E-8FD6A7D1ACB1}" type="parTrans" cxnId="{412E81A4-1A25-4954-843E-8DA5F2276D90}">
      <dgm:prSet/>
      <dgm:spPr/>
      <dgm:t>
        <a:bodyPr/>
        <a:lstStyle/>
        <a:p>
          <a:endParaRPr lang="es-ES"/>
        </a:p>
      </dgm:t>
    </dgm:pt>
    <dgm:pt modelId="{CB56DA6F-2CD3-4F9A-8684-08E7AD7CBACA}" type="sibTrans" cxnId="{412E81A4-1A25-4954-843E-8DA5F2276D90}">
      <dgm:prSet/>
      <dgm:spPr>
        <a:solidFill>
          <a:srgbClr val="B7E0F1"/>
        </a:solidFill>
        <a:ln>
          <a:solidFill>
            <a:srgbClr val="B7E0F1"/>
          </a:solidFill>
        </a:ln>
      </dgm:spPr>
      <dgm:t>
        <a:bodyPr/>
        <a:lstStyle/>
        <a:p>
          <a:endParaRPr lang="es-ES"/>
        </a:p>
      </dgm:t>
    </dgm:pt>
    <dgm:pt modelId="{825AA767-B2EE-4449-9935-3AF77C688796}">
      <dgm:prSet custT="1"/>
      <dgm:spPr>
        <a:ln>
          <a:solidFill>
            <a:srgbClr val="B7E0F1"/>
          </a:solidFill>
        </a:ln>
      </dgm:spPr>
      <dgm:t>
        <a:bodyPr/>
        <a:lstStyle/>
        <a:p>
          <a:r>
            <a:rPr lang="es-ES" sz="1300" dirty="0"/>
            <a:t>Servicio de Inspección Farmaceutica (SIFAEX)</a:t>
          </a:r>
        </a:p>
      </dgm:t>
    </dgm:pt>
    <dgm:pt modelId="{A7D2728E-28D3-43E8-9151-62CB70F79594}" type="parTrans" cxnId="{20DA1691-F0F5-4F94-80CE-01298AFE50B9}">
      <dgm:prSet/>
      <dgm:spPr/>
      <dgm:t>
        <a:bodyPr/>
        <a:lstStyle/>
        <a:p>
          <a:endParaRPr lang="es-ES"/>
        </a:p>
      </dgm:t>
    </dgm:pt>
    <dgm:pt modelId="{DB446F05-64F3-4971-8753-D7AEDD7FB9C0}" type="sibTrans" cxnId="{20DA1691-F0F5-4F94-80CE-01298AFE50B9}">
      <dgm:prSet/>
      <dgm:spPr/>
      <dgm:t>
        <a:bodyPr/>
        <a:lstStyle/>
        <a:p>
          <a:endParaRPr lang="es-ES"/>
        </a:p>
      </dgm:t>
    </dgm:pt>
    <dgm:pt modelId="{79AD10F9-2908-49CF-B6D8-2995B5792394}">
      <dgm:prSet custT="1"/>
      <dgm:spPr>
        <a:ln>
          <a:solidFill>
            <a:srgbClr val="B7E0F1"/>
          </a:solidFill>
        </a:ln>
      </dgm:spPr>
      <dgm:t>
        <a:bodyPr/>
        <a:lstStyle/>
        <a:p>
          <a:endParaRPr lang="es-ES" sz="1300" dirty="0"/>
        </a:p>
      </dgm:t>
    </dgm:pt>
    <dgm:pt modelId="{7B3D86A9-2C8F-4A43-B513-6C1B63AB55EE}" type="parTrans" cxnId="{E2C570F6-5565-4B2B-9DA1-70FA91A3269E}">
      <dgm:prSet/>
      <dgm:spPr/>
      <dgm:t>
        <a:bodyPr/>
        <a:lstStyle/>
        <a:p>
          <a:endParaRPr lang="es-ES"/>
        </a:p>
      </dgm:t>
    </dgm:pt>
    <dgm:pt modelId="{25FC14EC-0C6D-4BEE-85D4-2AF95798EACD}" type="sibTrans" cxnId="{E2C570F6-5565-4B2B-9DA1-70FA91A3269E}">
      <dgm:prSet/>
      <dgm:spPr/>
      <dgm:t>
        <a:bodyPr/>
        <a:lstStyle/>
        <a:p>
          <a:endParaRPr lang="es-ES"/>
        </a:p>
      </dgm:t>
    </dgm:pt>
    <dgm:pt modelId="{702163FF-60DB-4CF3-9BA8-38986921B821}">
      <dgm:prSet custT="1"/>
      <dgm:spPr>
        <a:ln>
          <a:solidFill>
            <a:srgbClr val="B7E0F1"/>
          </a:solidFill>
        </a:ln>
      </dgm:spPr>
      <dgm:t>
        <a:bodyPr/>
        <a:lstStyle/>
        <a:p>
          <a:r>
            <a:rPr lang="es-ES" sz="1300" dirty="0"/>
            <a:t>Cantidad estupefaciente/ psicótropo</a:t>
          </a:r>
        </a:p>
      </dgm:t>
    </dgm:pt>
    <dgm:pt modelId="{F0104DAC-E292-4571-AE9A-B053D8757487}" type="parTrans" cxnId="{00CD8A44-6BC4-40AF-B532-1316CABD2D7A}">
      <dgm:prSet/>
      <dgm:spPr/>
      <dgm:t>
        <a:bodyPr/>
        <a:lstStyle/>
        <a:p>
          <a:endParaRPr lang="es-ES"/>
        </a:p>
      </dgm:t>
    </dgm:pt>
    <dgm:pt modelId="{D720AA8F-31CF-4F4B-910F-358B25BEF9A9}" type="sibTrans" cxnId="{00CD8A44-6BC4-40AF-B532-1316CABD2D7A}">
      <dgm:prSet/>
      <dgm:spPr/>
      <dgm:t>
        <a:bodyPr/>
        <a:lstStyle/>
        <a:p>
          <a:endParaRPr lang="es-ES"/>
        </a:p>
      </dgm:t>
    </dgm:pt>
    <dgm:pt modelId="{AB77A541-535A-4FD7-8EC6-B90D33C6133C}">
      <dgm:prSet custT="1"/>
      <dgm:spPr>
        <a:ln>
          <a:solidFill>
            <a:srgbClr val="B7E0F1"/>
          </a:solidFill>
        </a:ln>
      </dgm:spPr>
      <dgm:t>
        <a:bodyPr/>
        <a:lstStyle/>
        <a:p>
          <a:endParaRPr lang="es-ES" sz="1300" dirty="0"/>
        </a:p>
      </dgm:t>
    </dgm:pt>
    <dgm:pt modelId="{E6A889EB-4A8E-401D-A06B-EF2C8E38825C}" type="parTrans" cxnId="{A396201D-E743-459D-BAC4-BB88AD436510}">
      <dgm:prSet/>
      <dgm:spPr/>
      <dgm:t>
        <a:bodyPr/>
        <a:lstStyle/>
        <a:p>
          <a:endParaRPr lang="es-ES"/>
        </a:p>
      </dgm:t>
    </dgm:pt>
    <dgm:pt modelId="{187D4B7D-D951-43E2-89FC-CC729865756B}" type="sibTrans" cxnId="{A396201D-E743-459D-BAC4-BB88AD436510}">
      <dgm:prSet/>
      <dgm:spPr/>
      <dgm:t>
        <a:bodyPr/>
        <a:lstStyle/>
        <a:p>
          <a:endParaRPr lang="es-ES"/>
        </a:p>
      </dgm:t>
    </dgm:pt>
    <dgm:pt modelId="{5B19C538-B166-4BC8-BEF2-9862F3C530EB}">
      <dgm:prSet custT="1"/>
      <dgm:spPr>
        <a:ln>
          <a:solidFill>
            <a:srgbClr val="B7E0F1"/>
          </a:solidFill>
        </a:ln>
      </dgm:spPr>
      <dgm:t>
        <a:bodyPr/>
        <a:lstStyle/>
        <a:p>
          <a:r>
            <a:rPr lang="es-ES" sz="1300" dirty="0"/>
            <a:t>Servicio de Inspección Farmaceutica (SIFAEX)</a:t>
          </a:r>
        </a:p>
      </dgm:t>
    </dgm:pt>
    <dgm:pt modelId="{3B534F6B-8125-42BF-AB32-6227E0AED6F1}" type="parTrans" cxnId="{FA359E47-5946-473F-B793-C29E2748A17F}">
      <dgm:prSet/>
      <dgm:spPr/>
      <dgm:t>
        <a:bodyPr/>
        <a:lstStyle/>
        <a:p>
          <a:endParaRPr lang="es-ES"/>
        </a:p>
      </dgm:t>
    </dgm:pt>
    <dgm:pt modelId="{53482848-0DEF-4F40-8799-D401C58FA138}" type="sibTrans" cxnId="{FA359E47-5946-473F-B793-C29E2748A17F}">
      <dgm:prSet/>
      <dgm:spPr/>
      <dgm:t>
        <a:bodyPr/>
        <a:lstStyle/>
        <a:p>
          <a:endParaRPr lang="es-ES"/>
        </a:p>
      </dgm:t>
    </dgm:pt>
    <dgm:pt modelId="{ADED101F-E05D-4BC3-9F68-270E35829D8E}">
      <dgm:prSet custT="1"/>
      <dgm:spPr>
        <a:ln>
          <a:solidFill>
            <a:srgbClr val="B7E0F1"/>
          </a:solidFill>
        </a:ln>
      </dgm:spPr>
      <dgm:t>
        <a:bodyPr/>
        <a:lstStyle/>
        <a:p>
          <a:r>
            <a:rPr lang="es-ES" sz="1300" dirty="0"/>
            <a:t>País importador</a:t>
          </a:r>
        </a:p>
      </dgm:t>
    </dgm:pt>
    <dgm:pt modelId="{73EED7BA-4840-4BC0-9731-002D60C0D823}" type="parTrans" cxnId="{BCE2562C-8E46-48DE-B7B0-0E0E3B68998C}">
      <dgm:prSet/>
      <dgm:spPr/>
      <dgm:t>
        <a:bodyPr/>
        <a:lstStyle/>
        <a:p>
          <a:endParaRPr lang="es-ES"/>
        </a:p>
      </dgm:t>
    </dgm:pt>
    <dgm:pt modelId="{A4EE99B6-A3DB-4788-8DD2-A0FCB9EBA16D}" type="sibTrans" cxnId="{BCE2562C-8E46-48DE-B7B0-0E0E3B68998C}">
      <dgm:prSet/>
      <dgm:spPr/>
      <dgm:t>
        <a:bodyPr/>
        <a:lstStyle/>
        <a:p>
          <a:endParaRPr lang="es-ES"/>
        </a:p>
      </dgm:t>
    </dgm:pt>
    <dgm:pt modelId="{A6A8D151-656C-4F6E-811E-D8214AE04C66}">
      <dgm:prSet custT="1"/>
      <dgm:spPr>
        <a:ln>
          <a:solidFill>
            <a:srgbClr val="B7E0F1"/>
          </a:solidFill>
        </a:ln>
      </dgm:spPr>
      <dgm:t>
        <a:bodyPr/>
        <a:lstStyle/>
        <a:p>
          <a:r>
            <a:rPr lang="es-ES" sz="1300" dirty="0"/>
            <a:t>Entidad importadora</a:t>
          </a:r>
        </a:p>
      </dgm:t>
    </dgm:pt>
    <dgm:pt modelId="{F0875603-ED2A-4801-BF91-995B36EFC67E}" type="parTrans" cxnId="{28224D78-426B-4C8B-A375-4039EE07E7DE}">
      <dgm:prSet/>
      <dgm:spPr/>
      <dgm:t>
        <a:bodyPr/>
        <a:lstStyle/>
        <a:p>
          <a:endParaRPr lang="es-ES"/>
        </a:p>
      </dgm:t>
    </dgm:pt>
    <dgm:pt modelId="{D1E78D2D-F844-4A08-AEC2-054D15B12DCE}" type="sibTrans" cxnId="{28224D78-426B-4C8B-A375-4039EE07E7DE}">
      <dgm:prSet/>
      <dgm:spPr/>
      <dgm:t>
        <a:bodyPr/>
        <a:lstStyle/>
        <a:p>
          <a:endParaRPr lang="es-ES"/>
        </a:p>
      </dgm:t>
    </dgm:pt>
    <dgm:pt modelId="{04BD1C01-8CBD-4882-AC19-4F701B26C232}">
      <dgm:prSet custT="1"/>
      <dgm:spPr>
        <a:ln>
          <a:solidFill>
            <a:srgbClr val="B7E0F1"/>
          </a:solidFill>
        </a:ln>
      </dgm:spPr>
      <dgm:t>
        <a:bodyPr/>
        <a:lstStyle/>
        <a:p>
          <a:r>
            <a:rPr lang="es-ES" sz="1300" dirty="0"/>
            <a:t>Entidad exportadora</a:t>
          </a:r>
        </a:p>
      </dgm:t>
    </dgm:pt>
    <dgm:pt modelId="{5C6FD228-771D-4DCB-8B8C-73C525145130}" type="parTrans" cxnId="{DB8755CE-19A2-4E90-BA83-57DD0793D61F}">
      <dgm:prSet/>
      <dgm:spPr/>
      <dgm:t>
        <a:bodyPr/>
        <a:lstStyle/>
        <a:p>
          <a:endParaRPr lang="es-ES"/>
        </a:p>
      </dgm:t>
    </dgm:pt>
    <dgm:pt modelId="{CD20695F-E19A-4BF2-BF88-428E75B8F78E}" type="sibTrans" cxnId="{DB8755CE-19A2-4E90-BA83-57DD0793D61F}">
      <dgm:prSet/>
      <dgm:spPr/>
      <dgm:t>
        <a:bodyPr/>
        <a:lstStyle/>
        <a:p>
          <a:endParaRPr lang="es-ES"/>
        </a:p>
      </dgm:t>
    </dgm:pt>
    <dgm:pt modelId="{066D6132-E729-47E7-86FB-5690CFAFB3E6}">
      <dgm:prSet custT="1"/>
      <dgm:spPr>
        <a:ln>
          <a:solidFill>
            <a:srgbClr val="B7E0F1"/>
          </a:solidFill>
        </a:ln>
      </dgm:spPr>
      <dgm:t>
        <a:bodyPr/>
        <a:lstStyle/>
        <a:p>
          <a:endParaRPr lang="es-ES" sz="1300" dirty="0"/>
        </a:p>
      </dgm:t>
    </dgm:pt>
    <dgm:pt modelId="{BED8EBAC-92F7-423A-96A0-5312CE5808F9}" type="parTrans" cxnId="{24543285-197E-42AE-87B8-0AAF91F137DF}">
      <dgm:prSet/>
      <dgm:spPr/>
      <dgm:t>
        <a:bodyPr/>
        <a:lstStyle/>
        <a:p>
          <a:endParaRPr lang="es-ES"/>
        </a:p>
      </dgm:t>
    </dgm:pt>
    <dgm:pt modelId="{DCC65DA9-C330-459B-AF6A-6E277AB72272}" type="sibTrans" cxnId="{24543285-197E-42AE-87B8-0AAF91F137DF}">
      <dgm:prSet/>
      <dgm:spPr/>
      <dgm:t>
        <a:bodyPr/>
        <a:lstStyle/>
        <a:p>
          <a:endParaRPr lang="es-ES"/>
        </a:p>
      </dgm:t>
    </dgm:pt>
    <dgm:pt modelId="{4BAFF3FA-B147-4457-9723-A6EC3D1B5665}">
      <dgm:prSet custT="1"/>
      <dgm:spPr>
        <a:ln>
          <a:solidFill>
            <a:srgbClr val="B7E0F1"/>
          </a:solidFill>
        </a:ln>
      </dgm:spPr>
      <dgm:t>
        <a:bodyPr/>
        <a:lstStyle/>
        <a:p>
          <a:endParaRPr lang="es-ES" sz="1300" dirty="0"/>
        </a:p>
      </dgm:t>
    </dgm:pt>
    <dgm:pt modelId="{828E86E6-76BD-44D9-B3EF-929F0CE9FAC4}" type="parTrans" cxnId="{D27A3880-C950-4E88-9F21-24F51D7471AE}">
      <dgm:prSet/>
      <dgm:spPr/>
      <dgm:t>
        <a:bodyPr/>
        <a:lstStyle/>
        <a:p>
          <a:endParaRPr lang="es-ES"/>
        </a:p>
      </dgm:t>
    </dgm:pt>
    <dgm:pt modelId="{8C43A734-EE73-456A-865B-A98FBB1ABD53}" type="sibTrans" cxnId="{D27A3880-C950-4E88-9F21-24F51D7471AE}">
      <dgm:prSet/>
      <dgm:spPr/>
      <dgm:t>
        <a:bodyPr/>
        <a:lstStyle/>
        <a:p>
          <a:endParaRPr lang="es-ES"/>
        </a:p>
      </dgm:t>
    </dgm:pt>
    <dgm:pt modelId="{2C19A1CE-F9C0-4361-A516-D09918B7EAAB}">
      <dgm:prSet custT="1"/>
      <dgm:spPr>
        <a:ln>
          <a:solidFill>
            <a:srgbClr val="B7E0F1"/>
          </a:solidFill>
        </a:ln>
      </dgm:spPr>
      <dgm:t>
        <a:bodyPr/>
        <a:lstStyle/>
        <a:p>
          <a:r>
            <a:rPr lang="es-ES" sz="1300" dirty="0"/>
            <a:t>Fecha importación/ exportación</a:t>
          </a:r>
        </a:p>
      </dgm:t>
    </dgm:pt>
    <dgm:pt modelId="{1DF6288E-59D6-45AC-824C-5B7F4022E2D4}" type="parTrans" cxnId="{4B401F8B-6363-4985-BBBA-0519BD31C5FE}">
      <dgm:prSet/>
      <dgm:spPr/>
      <dgm:t>
        <a:bodyPr/>
        <a:lstStyle/>
        <a:p>
          <a:endParaRPr lang="es-ES"/>
        </a:p>
      </dgm:t>
    </dgm:pt>
    <dgm:pt modelId="{F17EB937-BBA9-4570-9009-DAA2FC3B691C}" type="sibTrans" cxnId="{4B401F8B-6363-4985-BBBA-0519BD31C5FE}">
      <dgm:prSet/>
      <dgm:spPr/>
      <dgm:t>
        <a:bodyPr/>
        <a:lstStyle/>
        <a:p>
          <a:endParaRPr lang="es-ES"/>
        </a:p>
      </dgm:t>
    </dgm:pt>
    <dgm:pt modelId="{FCA7DF90-F19A-4462-AFE1-55E3C418FBC5}">
      <dgm:prSet custT="1"/>
      <dgm:spPr>
        <a:ln>
          <a:solidFill>
            <a:srgbClr val="B7E0F1"/>
          </a:solidFill>
        </a:ln>
      </dgm:spPr>
      <dgm:t>
        <a:bodyPr/>
        <a:lstStyle/>
        <a:p>
          <a:endParaRPr lang="es-ES" sz="1300" dirty="0"/>
        </a:p>
      </dgm:t>
    </dgm:pt>
    <dgm:pt modelId="{5DE23704-6182-435A-86A9-837DF4A5F0EF}" type="parTrans" cxnId="{F1ADAE34-651E-496F-8B3D-2AD2B17D8951}">
      <dgm:prSet/>
      <dgm:spPr/>
      <dgm:t>
        <a:bodyPr/>
        <a:lstStyle/>
        <a:p>
          <a:endParaRPr lang="es-ES"/>
        </a:p>
      </dgm:t>
    </dgm:pt>
    <dgm:pt modelId="{4F2F3925-96AB-4297-862E-B42C85938C27}" type="sibTrans" cxnId="{F1ADAE34-651E-496F-8B3D-2AD2B17D8951}">
      <dgm:prSet/>
      <dgm:spPr/>
      <dgm:t>
        <a:bodyPr/>
        <a:lstStyle/>
        <a:p>
          <a:endParaRPr lang="es-ES"/>
        </a:p>
      </dgm:t>
    </dgm:pt>
    <dgm:pt modelId="{47680B87-582C-459D-9223-D7CC041923B4}" type="pres">
      <dgm:prSet presAssocID="{7DB18A84-1439-4BE5-9F74-19E383D4FCC6}" presName="Name0" presStyleCnt="0">
        <dgm:presLayoutVars>
          <dgm:dir/>
          <dgm:animLvl val="lvl"/>
          <dgm:resizeHandles val="exact"/>
        </dgm:presLayoutVars>
      </dgm:prSet>
      <dgm:spPr/>
    </dgm:pt>
    <dgm:pt modelId="{F82B88B7-2BD8-476B-A120-5BC682DEFA99}" type="pres">
      <dgm:prSet presAssocID="{7DB18A84-1439-4BE5-9F74-19E383D4FCC6}" presName="tSp" presStyleCnt="0"/>
      <dgm:spPr/>
    </dgm:pt>
    <dgm:pt modelId="{E53A45E4-AC39-44DE-AC42-D1AA5C4014FC}" type="pres">
      <dgm:prSet presAssocID="{7DB18A84-1439-4BE5-9F74-19E383D4FCC6}" presName="bSp" presStyleCnt="0"/>
      <dgm:spPr/>
    </dgm:pt>
    <dgm:pt modelId="{4BB8CB7C-20AE-4CD2-8FF2-B70B46DC0237}" type="pres">
      <dgm:prSet presAssocID="{7DB18A84-1439-4BE5-9F74-19E383D4FCC6}" presName="process" presStyleCnt="0"/>
      <dgm:spPr/>
    </dgm:pt>
    <dgm:pt modelId="{B316F802-1921-4999-AC1D-86E8C8D4F65C}" type="pres">
      <dgm:prSet presAssocID="{02DBDADD-60FD-4958-BEB1-DF07C67502A6}" presName="composite1" presStyleCnt="0"/>
      <dgm:spPr/>
    </dgm:pt>
    <dgm:pt modelId="{8E26B9B1-6177-4E95-804B-CC68F797514A}" type="pres">
      <dgm:prSet presAssocID="{02DBDADD-60FD-4958-BEB1-DF07C67502A6}" presName="dummyNode1" presStyleLbl="node1" presStyleIdx="0" presStyleCnt="3"/>
      <dgm:spPr/>
    </dgm:pt>
    <dgm:pt modelId="{0ECC2EEB-30A6-431E-B95B-D14BD65A1588}" type="pres">
      <dgm:prSet presAssocID="{02DBDADD-60FD-4958-BEB1-DF07C67502A6}" presName="childNode1" presStyleLbl="bgAcc1" presStyleIdx="0" presStyleCnt="3" custScaleX="106472" custScaleY="142795" custLinFactNeighborX="-107" custLinFactNeighborY="-24868">
        <dgm:presLayoutVars>
          <dgm:bulletEnabled val="1"/>
        </dgm:presLayoutVars>
      </dgm:prSet>
      <dgm:spPr/>
    </dgm:pt>
    <dgm:pt modelId="{A5286930-1715-478A-A68F-1FD3C30E7405}" type="pres">
      <dgm:prSet presAssocID="{02DBDADD-60FD-4958-BEB1-DF07C67502A6}" presName="childNode1tx" presStyleLbl="bgAcc1" presStyleIdx="0" presStyleCnt="3">
        <dgm:presLayoutVars>
          <dgm:bulletEnabled val="1"/>
        </dgm:presLayoutVars>
      </dgm:prSet>
      <dgm:spPr/>
    </dgm:pt>
    <dgm:pt modelId="{6DF063B2-9583-4757-BEB8-9F521D06BC31}" type="pres">
      <dgm:prSet presAssocID="{02DBDADD-60FD-4958-BEB1-DF07C67502A6}" presName="parentNode1" presStyleLbl="node1" presStyleIdx="0" presStyleCnt="3" custLinFactNeighborX="-1082" custLinFactNeighborY="-66159">
        <dgm:presLayoutVars>
          <dgm:chMax val="1"/>
          <dgm:bulletEnabled val="1"/>
        </dgm:presLayoutVars>
      </dgm:prSet>
      <dgm:spPr/>
    </dgm:pt>
    <dgm:pt modelId="{58C424F3-F397-4304-8859-B6D301E6E271}" type="pres">
      <dgm:prSet presAssocID="{02DBDADD-60FD-4958-BEB1-DF07C67502A6}" presName="connSite1" presStyleCnt="0"/>
      <dgm:spPr/>
    </dgm:pt>
    <dgm:pt modelId="{24080AEE-361F-4B9C-882A-4B8CC3FADC01}" type="pres">
      <dgm:prSet presAssocID="{2F342D18-B249-4B98-818F-691A7904BA27}" presName="Name9" presStyleLbl="sibTrans2D1" presStyleIdx="0" presStyleCnt="2" custAng="591375" custScaleX="103405" custLinFactNeighborX="-17946" custLinFactNeighborY="7731"/>
      <dgm:spPr/>
    </dgm:pt>
    <dgm:pt modelId="{4DA50CDD-5696-4369-87F7-7FDF79C057AA}" type="pres">
      <dgm:prSet presAssocID="{7BCCD962-5D7E-4270-9A25-0BCB39F0AB42}" presName="composite2" presStyleCnt="0"/>
      <dgm:spPr/>
    </dgm:pt>
    <dgm:pt modelId="{616AB83C-B7A3-4B04-BE76-ECE2CE3343BE}" type="pres">
      <dgm:prSet presAssocID="{7BCCD962-5D7E-4270-9A25-0BCB39F0AB42}" presName="dummyNode2" presStyleLbl="node1" presStyleIdx="0" presStyleCnt="3"/>
      <dgm:spPr/>
    </dgm:pt>
    <dgm:pt modelId="{2B5A302B-DD14-43F8-B1B3-0BAB742A966D}" type="pres">
      <dgm:prSet presAssocID="{7BCCD962-5D7E-4270-9A25-0BCB39F0AB42}" presName="childNode2" presStyleLbl="bgAcc1" presStyleIdx="1" presStyleCnt="3" custScaleX="111266" custScaleY="188455" custLinFactNeighborX="-6948" custLinFactNeighborY="28557">
        <dgm:presLayoutVars>
          <dgm:bulletEnabled val="1"/>
        </dgm:presLayoutVars>
      </dgm:prSet>
      <dgm:spPr/>
    </dgm:pt>
    <dgm:pt modelId="{78CF8CAF-6724-4598-BABA-70DFB86C9D9E}" type="pres">
      <dgm:prSet presAssocID="{7BCCD962-5D7E-4270-9A25-0BCB39F0AB42}" presName="childNode2tx" presStyleLbl="bgAcc1" presStyleIdx="1" presStyleCnt="3">
        <dgm:presLayoutVars>
          <dgm:bulletEnabled val="1"/>
        </dgm:presLayoutVars>
      </dgm:prSet>
      <dgm:spPr/>
    </dgm:pt>
    <dgm:pt modelId="{82CBE2CE-757D-4C7A-8A3B-A208012FF27B}" type="pres">
      <dgm:prSet presAssocID="{7BCCD962-5D7E-4270-9A25-0BCB39F0AB42}" presName="parentNode2" presStyleLbl="node1" presStyleIdx="1" presStyleCnt="3" custLinFactNeighborX="-7898" custLinFactNeighborY="9903">
        <dgm:presLayoutVars>
          <dgm:chMax val="0"/>
          <dgm:bulletEnabled val="1"/>
        </dgm:presLayoutVars>
      </dgm:prSet>
      <dgm:spPr/>
    </dgm:pt>
    <dgm:pt modelId="{44344783-6C8C-4A07-BCCD-19667D1F5DDB}" type="pres">
      <dgm:prSet presAssocID="{7BCCD962-5D7E-4270-9A25-0BCB39F0AB42}" presName="connSite2" presStyleCnt="0"/>
      <dgm:spPr/>
    </dgm:pt>
    <dgm:pt modelId="{4FC20042-6730-4561-A99F-5BA9D6B74310}" type="pres">
      <dgm:prSet presAssocID="{C57FB2ED-6233-4038-87F8-47D4E2C64932}" presName="Name18" presStyleLbl="sibTrans2D1" presStyleIdx="1" presStyleCnt="2" custAng="13995313" custScaleX="72560" custScaleY="80075" custLinFactNeighborX="-7650" custLinFactNeighborY="-1937"/>
      <dgm:spPr/>
    </dgm:pt>
    <dgm:pt modelId="{264DE7FF-B645-44B9-B1DA-F82EEDFC9BB2}" type="pres">
      <dgm:prSet presAssocID="{A0DA09A2-1E86-4F0F-9BBF-780F0E323B87}" presName="composite1" presStyleCnt="0"/>
      <dgm:spPr/>
    </dgm:pt>
    <dgm:pt modelId="{A53ED904-0670-48AE-9D72-3D4A5F976700}" type="pres">
      <dgm:prSet presAssocID="{A0DA09A2-1E86-4F0F-9BBF-780F0E323B87}" presName="dummyNode1" presStyleLbl="node1" presStyleIdx="1" presStyleCnt="3"/>
      <dgm:spPr/>
    </dgm:pt>
    <dgm:pt modelId="{97F4CB1F-1E2F-42F6-A1C7-47B5C83E5306}" type="pres">
      <dgm:prSet presAssocID="{A0DA09A2-1E86-4F0F-9BBF-780F0E323B87}" presName="childNode1" presStyleLbl="bgAcc1" presStyleIdx="2" presStyleCnt="3" custScaleX="112512" custScaleY="151228" custLinFactNeighborX="-5054" custLinFactNeighborY="-16844">
        <dgm:presLayoutVars>
          <dgm:bulletEnabled val="1"/>
        </dgm:presLayoutVars>
      </dgm:prSet>
      <dgm:spPr/>
    </dgm:pt>
    <dgm:pt modelId="{6BEAF8A3-EB9A-47A7-A154-B72D7B567A46}" type="pres">
      <dgm:prSet presAssocID="{A0DA09A2-1E86-4F0F-9BBF-780F0E323B87}" presName="childNode1tx" presStyleLbl="bgAcc1" presStyleIdx="2" presStyleCnt="3">
        <dgm:presLayoutVars>
          <dgm:bulletEnabled val="1"/>
        </dgm:presLayoutVars>
      </dgm:prSet>
      <dgm:spPr/>
    </dgm:pt>
    <dgm:pt modelId="{879F97AF-E458-45A8-8D90-0CBB435EB79E}" type="pres">
      <dgm:prSet presAssocID="{A0DA09A2-1E86-4F0F-9BBF-780F0E323B87}" presName="parentNode1" presStyleLbl="node1" presStyleIdx="2" presStyleCnt="3" custLinFactNeighborX="6088" custLinFactNeighborY="-51145">
        <dgm:presLayoutVars>
          <dgm:chMax val="1"/>
          <dgm:bulletEnabled val="1"/>
        </dgm:presLayoutVars>
      </dgm:prSet>
      <dgm:spPr/>
    </dgm:pt>
    <dgm:pt modelId="{45C40AB9-3673-446E-97BD-C50A9DBF665C}" type="pres">
      <dgm:prSet presAssocID="{A0DA09A2-1E86-4F0F-9BBF-780F0E323B87}" presName="connSite1" presStyleCnt="0"/>
      <dgm:spPr/>
    </dgm:pt>
  </dgm:ptLst>
  <dgm:cxnLst>
    <dgm:cxn modelId="{0C3FCE02-FFE6-463A-9905-ED573F6236BF}" type="presOf" srcId="{FCA7DF90-F19A-4462-AFE1-55E3C418FBC5}" destId="{78CF8CAF-6724-4598-BABA-70DFB86C9D9E}" srcOrd="1" destOrd="0" presId="urn:microsoft.com/office/officeart/2005/8/layout/hProcess4"/>
    <dgm:cxn modelId="{A06A2407-D65B-4E30-8B35-34052B569CB7}" type="presOf" srcId="{7BCCD962-5D7E-4270-9A25-0BCB39F0AB42}" destId="{82CBE2CE-757D-4C7A-8A3B-A208012FF27B}" srcOrd="0" destOrd="0" presId="urn:microsoft.com/office/officeart/2005/8/layout/hProcess4"/>
    <dgm:cxn modelId="{5F1AC708-DCAD-49C0-BCE1-C86CFF048E69}" type="presOf" srcId="{825AA767-B2EE-4449-9935-3AF77C688796}" destId="{A5286930-1715-478A-A68F-1FD3C30E7405}" srcOrd="1" destOrd="1" presId="urn:microsoft.com/office/officeart/2005/8/layout/hProcess4"/>
    <dgm:cxn modelId="{83A7010A-9C27-44C2-82E2-9D4E43663304}" type="presOf" srcId="{ADED101F-E05D-4BC3-9F68-270E35829D8E}" destId="{97F4CB1F-1E2F-42F6-A1C7-47B5C83E5306}" srcOrd="0" destOrd="2" presId="urn:microsoft.com/office/officeart/2005/8/layout/hProcess4"/>
    <dgm:cxn modelId="{63D51C0C-1CF8-432E-82BF-26DFD2B46B9B}" type="presOf" srcId="{C57FB2ED-6233-4038-87F8-47D4E2C64932}" destId="{4FC20042-6730-4561-A99F-5BA9D6B74310}" srcOrd="0" destOrd="0" presId="urn:microsoft.com/office/officeart/2005/8/layout/hProcess4"/>
    <dgm:cxn modelId="{43A87C0C-5633-4DE9-90D7-0CE57C693E66}" type="presOf" srcId="{AB77A541-535A-4FD7-8EC6-B90D33C6133C}" destId="{78CF8CAF-6724-4598-BABA-70DFB86C9D9E}" srcOrd="1" destOrd="3" presId="urn:microsoft.com/office/officeart/2005/8/layout/hProcess4"/>
    <dgm:cxn modelId="{A396201D-E743-459D-BAC4-BB88AD436510}" srcId="{7BCCD962-5D7E-4270-9A25-0BCB39F0AB42}" destId="{AB77A541-535A-4FD7-8EC6-B90D33C6133C}" srcOrd="3" destOrd="0" parTransId="{E6A889EB-4A8E-401D-A06B-EF2C8E38825C}" sibTransId="{187D4B7D-D951-43E2-89FC-CC729865756B}"/>
    <dgm:cxn modelId="{B8B10626-D5A5-462F-8F9A-9330B10491E4}" type="presOf" srcId="{702163FF-60DB-4CF3-9BA8-38986921B821}" destId="{78CF8CAF-6724-4598-BABA-70DFB86C9D9E}" srcOrd="1" destOrd="1" presId="urn:microsoft.com/office/officeart/2005/8/layout/hProcess4"/>
    <dgm:cxn modelId="{6C213527-72A0-4A47-88D5-827E51AC9121}" type="presOf" srcId="{ADED101F-E05D-4BC3-9F68-270E35829D8E}" destId="{6BEAF8A3-EB9A-47A7-A154-B72D7B567A46}" srcOrd="1" destOrd="2" presId="urn:microsoft.com/office/officeart/2005/8/layout/hProcess4"/>
    <dgm:cxn modelId="{BCE2562C-8E46-48DE-B7B0-0E0E3B68998C}" srcId="{A0DA09A2-1E86-4F0F-9BBF-780F0E323B87}" destId="{ADED101F-E05D-4BC3-9F68-270E35829D8E}" srcOrd="2" destOrd="0" parTransId="{73EED7BA-4840-4BC0-9731-002D60C0D823}" sibTransId="{A4EE99B6-A3DB-4788-8DD2-A0FCB9EBA16D}"/>
    <dgm:cxn modelId="{F1ADAE34-651E-496F-8B3D-2AD2B17D8951}" srcId="{7BCCD962-5D7E-4270-9A25-0BCB39F0AB42}" destId="{FCA7DF90-F19A-4462-AFE1-55E3C418FBC5}" srcOrd="0" destOrd="0" parTransId="{5DE23704-6182-435A-86A9-837DF4A5F0EF}" sibTransId="{4F2F3925-96AB-4297-862E-B42C85938C27}"/>
    <dgm:cxn modelId="{C2CCFD37-25DC-4759-B56A-346268A049C6}" type="presOf" srcId="{79AD10F9-2908-49CF-B6D8-2995B5792394}" destId="{A5286930-1715-478A-A68F-1FD3C30E7405}" srcOrd="1" destOrd="3" presId="urn:microsoft.com/office/officeart/2005/8/layout/hProcess4"/>
    <dgm:cxn modelId="{00CD8A44-6BC4-40AF-B532-1316CABD2D7A}" srcId="{7BCCD962-5D7E-4270-9A25-0BCB39F0AB42}" destId="{702163FF-60DB-4CF3-9BA8-38986921B821}" srcOrd="1" destOrd="0" parTransId="{F0104DAC-E292-4571-AE9A-B053D8757487}" sibTransId="{D720AA8F-31CF-4F4B-910F-358B25BEF9A9}"/>
    <dgm:cxn modelId="{62DDA045-13AF-4CA3-AFD9-83631778C378}" type="presOf" srcId="{A6A8D151-656C-4F6E-811E-D8214AE04C66}" destId="{0ECC2EEB-30A6-431E-B95B-D14BD65A1588}" srcOrd="0" destOrd="2" presId="urn:microsoft.com/office/officeart/2005/8/layout/hProcess4"/>
    <dgm:cxn modelId="{FA359E47-5946-473F-B793-C29E2748A17F}" srcId="{A0DA09A2-1E86-4F0F-9BBF-780F0E323B87}" destId="{5B19C538-B166-4BC8-BEF2-9862F3C530EB}" srcOrd="1" destOrd="0" parTransId="{3B534F6B-8125-42BF-AB32-6227E0AED6F1}" sibTransId="{53482848-0DEF-4F40-8799-D401C58FA138}"/>
    <dgm:cxn modelId="{28224D78-426B-4C8B-A375-4039EE07E7DE}" srcId="{02DBDADD-60FD-4958-BEB1-DF07C67502A6}" destId="{A6A8D151-656C-4F6E-811E-D8214AE04C66}" srcOrd="2" destOrd="0" parTransId="{F0875603-ED2A-4801-BF91-995B36EFC67E}" sibTransId="{D1E78D2D-F844-4A08-AEC2-054D15B12DCE}"/>
    <dgm:cxn modelId="{D4343A59-14EC-4C61-AF0D-0EF07DBAABFF}" type="presOf" srcId="{702163FF-60DB-4CF3-9BA8-38986921B821}" destId="{2B5A302B-DD14-43F8-B1B3-0BAB742A966D}" srcOrd="0" destOrd="1" presId="urn:microsoft.com/office/officeart/2005/8/layout/hProcess4"/>
    <dgm:cxn modelId="{F123167E-7758-4AA2-BE49-CCEEB87D2EF4}" type="presOf" srcId="{79AD10F9-2908-49CF-B6D8-2995B5792394}" destId="{0ECC2EEB-30A6-431E-B95B-D14BD65A1588}" srcOrd="0" destOrd="3" presId="urn:microsoft.com/office/officeart/2005/8/layout/hProcess4"/>
    <dgm:cxn modelId="{D27A3880-C950-4E88-9F21-24F51D7471AE}" srcId="{A0DA09A2-1E86-4F0F-9BBF-780F0E323B87}" destId="{4BAFF3FA-B147-4457-9723-A6EC3D1B5665}" srcOrd="0" destOrd="0" parTransId="{828E86E6-76BD-44D9-B3EF-929F0CE9FAC4}" sibTransId="{8C43A734-EE73-456A-865B-A98FBB1ABD53}"/>
    <dgm:cxn modelId="{24543285-197E-42AE-87B8-0AAF91F137DF}" srcId="{02DBDADD-60FD-4958-BEB1-DF07C67502A6}" destId="{066D6132-E729-47E7-86FB-5690CFAFB3E6}" srcOrd="0" destOrd="0" parTransId="{BED8EBAC-92F7-423A-96A0-5312CE5808F9}" sibTransId="{DCC65DA9-C330-459B-AF6A-6E277AB72272}"/>
    <dgm:cxn modelId="{0E05AC88-521E-4160-B536-662C39A7DE64}" type="presOf" srcId="{FCA7DF90-F19A-4462-AFE1-55E3C418FBC5}" destId="{2B5A302B-DD14-43F8-B1B3-0BAB742A966D}" srcOrd="0" destOrd="0" presId="urn:microsoft.com/office/officeart/2005/8/layout/hProcess4"/>
    <dgm:cxn modelId="{F8F9A88A-E9B8-459A-8DBE-0B3C1F4ED2A7}" type="presOf" srcId="{4BAFF3FA-B147-4457-9723-A6EC3D1B5665}" destId="{97F4CB1F-1E2F-42F6-A1C7-47B5C83E5306}" srcOrd="0" destOrd="0" presId="urn:microsoft.com/office/officeart/2005/8/layout/hProcess4"/>
    <dgm:cxn modelId="{4B401F8B-6363-4985-BBBA-0519BD31C5FE}" srcId="{7BCCD962-5D7E-4270-9A25-0BCB39F0AB42}" destId="{2C19A1CE-F9C0-4361-A516-D09918B7EAAB}" srcOrd="2" destOrd="0" parTransId="{1DF6288E-59D6-45AC-824C-5B7F4022E2D4}" sibTransId="{F17EB937-BBA9-4570-9009-DAA2FC3B691C}"/>
    <dgm:cxn modelId="{20DA1691-F0F5-4F94-80CE-01298AFE50B9}" srcId="{02DBDADD-60FD-4958-BEB1-DF07C67502A6}" destId="{825AA767-B2EE-4449-9935-3AF77C688796}" srcOrd="1" destOrd="0" parTransId="{A7D2728E-28D3-43E8-9151-62CB70F79594}" sibTransId="{DB446F05-64F3-4971-8753-D7AEDD7FB9C0}"/>
    <dgm:cxn modelId="{E8376A92-AB78-4AC3-A6C7-708F72F3AE04}" type="presOf" srcId="{A0DA09A2-1E86-4F0F-9BBF-780F0E323B87}" destId="{879F97AF-E458-45A8-8D90-0CBB435EB79E}" srcOrd="0" destOrd="0" presId="urn:microsoft.com/office/officeart/2005/8/layout/hProcess4"/>
    <dgm:cxn modelId="{3C1D1F94-5CC7-47E0-AAF6-172C9D9E6107}" type="presOf" srcId="{4BAFF3FA-B147-4457-9723-A6EC3D1B5665}" destId="{6BEAF8A3-EB9A-47A7-A154-B72D7B567A46}" srcOrd="1" destOrd="0" presId="urn:microsoft.com/office/officeart/2005/8/layout/hProcess4"/>
    <dgm:cxn modelId="{61124299-1617-41FA-A7F7-10C22E5CE652}" type="presOf" srcId="{5B19C538-B166-4BC8-BEF2-9862F3C530EB}" destId="{97F4CB1F-1E2F-42F6-A1C7-47B5C83E5306}" srcOrd="0" destOrd="1" presId="urn:microsoft.com/office/officeart/2005/8/layout/hProcess4"/>
    <dgm:cxn modelId="{CD730D9B-1F24-4490-B2AF-C1B377F11712}" srcId="{7DB18A84-1439-4BE5-9F74-19E383D4FCC6}" destId="{7BCCD962-5D7E-4270-9A25-0BCB39F0AB42}" srcOrd="1" destOrd="0" parTransId="{E7FB0159-C628-4082-B051-48A17CB47874}" sibTransId="{C57FB2ED-6233-4038-87F8-47D4E2C64932}"/>
    <dgm:cxn modelId="{412E81A4-1A25-4954-843E-8DA5F2276D90}" srcId="{7DB18A84-1439-4BE5-9F74-19E383D4FCC6}" destId="{A0DA09A2-1E86-4F0F-9BBF-780F0E323B87}" srcOrd="2" destOrd="0" parTransId="{BD9E9F6C-3DD8-41F1-8B3E-8FD6A7D1ACB1}" sibTransId="{CB56DA6F-2CD3-4F9A-8684-08E7AD7CBACA}"/>
    <dgm:cxn modelId="{9A9832AC-0387-4CE6-B620-48099CE241AB}" type="presOf" srcId="{04BD1C01-8CBD-4882-AC19-4F701B26C232}" destId="{6BEAF8A3-EB9A-47A7-A154-B72D7B567A46}" srcOrd="1" destOrd="3" presId="urn:microsoft.com/office/officeart/2005/8/layout/hProcess4"/>
    <dgm:cxn modelId="{D3FA32B6-150C-4226-BA92-8A6DD22F3003}" type="presOf" srcId="{2C19A1CE-F9C0-4361-A516-D09918B7EAAB}" destId="{2B5A302B-DD14-43F8-B1B3-0BAB742A966D}" srcOrd="0" destOrd="2" presId="urn:microsoft.com/office/officeart/2005/8/layout/hProcess4"/>
    <dgm:cxn modelId="{F0029BB6-ACBE-4461-B632-4E5F997E2706}" type="presOf" srcId="{2F342D18-B249-4B98-818F-691A7904BA27}" destId="{24080AEE-361F-4B9C-882A-4B8CC3FADC01}" srcOrd="0" destOrd="0" presId="urn:microsoft.com/office/officeart/2005/8/layout/hProcess4"/>
    <dgm:cxn modelId="{CB448BB9-EFE9-4898-A7C4-4A2C9C4B0449}" type="presOf" srcId="{A6A8D151-656C-4F6E-811E-D8214AE04C66}" destId="{A5286930-1715-478A-A68F-1FD3C30E7405}" srcOrd="1" destOrd="2" presId="urn:microsoft.com/office/officeart/2005/8/layout/hProcess4"/>
    <dgm:cxn modelId="{E20869C6-DF3D-4C88-9F6A-FFE99034B29F}" type="presOf" srcId="{066D6132-E729-47E7-86FB-5690CFAFB3E6}" destId="{A5286930-1715-478A-A68F-1FD3C30E7405}" srcOrd="1" destOrd="0" presId="urn:microsoft.com/office/officeart/2005/8/layout/hProcess4"/>
    <dgm:cxn modelId="{DB8755CE-19A2-4E90-BA83-57DD0793D61F}" srcId="{A0DA09A2-1E86-4F0F-9BBF-780F0E323B87}" destId="{04BD1C01-8CBD-4882-AC19-4F701B26C232}" srcOrd="3" destOrd="0" parTransId="{5C6FD228-771D-4DCB-8B8C-73C525145130}" sibTransId="{CD20695F-E19A-4BF2-BF88-428E75B8F78E}"/>
    <dgm:cxn modelId="{A21B39CF-7255-4DD4-96C0-342CC90791CE}" type="presOf" srcId="{7DB18A84-1439-4BE5-9F74-19E383D4FCC6}" destId="{47680B87-582C-459D-9223-D7CC041923B4}" srcOrd="0" destOrd="0" presId="urn:microsoft.com/office/officeart/2005/8/layout/hProcess4"/>
    <dgm:cxn modelId="{A10079D6-812C-474A-9490-CD1DE619654A}" type="presOf" srcId="{5B19C538-B166-4BC8-BEF2-9862F3C530EB}" destId="{6BEAF8A3-EB9A-47A7-A154-B72D7B567A46}" srcOrd="1" destOrd="1" presId="urn:microsoft.com/office/officeart/2005/8/layout/hProcess4"/>
    <dgm:cxn modelId="{4F6E9CD9-A4CE-464B-87BE-304E0E0DE834}" type="presOf" srcId="{04BD1C01-8CBD-4882-AC19-4F701B26C232}" destId="{97F4CB1F-1E2F-42F6-A1C7-47B5C83E5306}" srcOrd="0" destOrd="3" presId="urn:microsoft.com/office/officeart/2005/8/layout/hProcess4"/>
    <dgm:cxn modelId="{E6520BDC-736D-4AB2-AF0A-95394FF216EC}" type="presOf" srcId="{AB77A541-535A-4FD7-8EC6-B90D33C6133C}" destId="{2B5A302B-DD14-43F8-B1B3-0BAB742A966D}" srcOrd="0" destOrd="3" presId="urn:microsoft.com/office/officeart/2005/8/layout/hProcess4"/>
    <dgm:cxn modelId="{240FCBE1-0DBE-4F5F-BBCC-0C7F4C52736A}" type="presOf" srcId="{2C19A1CE-F9C0-4361-A516-D09918B7EAAB}" destId="{78CF8CAF-6724-4598-BABA-70DFB86C9D9E}" srcOrd="1" destOrd="2" presId="urn:microsoft.com/office/officeart/2005/8/layout/hProcess4"/>
    <dgm:cxn modelId="{DFA640E6-9894-4D3D-B379-1BD82D71E3FE}" srcId="{7DB18A84-1439-4BE5-9F74-19E383D4FCC6}" destId="{02DBDADD-60FD-4958-BEB1-DF07C67502A6}" srcOrd="0" destOrd="0" parTransId="{E2D3F798-5853-4CA1-AFF5-22F1E4EFDCA0}" sibTransId="{2F342D18-B249-4B98-818F-691A7904BA27}"/>
    <dgm:cxn modelId="{880AD4E8-CD45-46E1-B581-0B09903FAE54}" type="presOf" srcId="{02DBDADD-60FD-4958-BEB1-DF07C67502A6}" destId="{6DF063B2-9583-4757-BEB8-9F521D06BC31}" srcOrd="0" destOrd="0" presId="urn:microsoft.com/office/officeart/2005/8/layout/hProcess4"/>
    <dgm:cxn modelId="{E2C570F6-5565-4B2B-9DA1-70FA91A3269E}" srcId="{02DBDADD-60FD-4958-BEB1-DF07C67502A6}" destId="{79AD10F9-2908-49CF-B6D8-2995B5792394}" srcOrd="3" destOrd="0" parTransId="{7B3D86A9-2C8F-4A43-B513-6C1B63AB55EE}" sibTransId="{25FC14EC-0C6D-4BEE-85D4-2AF95798EACD}"/>
    <dgm:cxn modelId="{989AC9FA-8D1F-4A32-89D4-A0E9CC256305}" type="presOf" srcId="{066D6132-E729-47E7-86FB-5690CFAFB3E6}" destId="{0ECC2EEB-30A6-431E-B95B-D14BD65A1588}" srcOrd="0" destOrd="0" presId="urn:microsoft.com/office/officeart/2005/8/layout/hProcess4"/>
    <dgm:cxn modelId="{4DD9D2FE-C400-43EF-B843-4EBF01ABA3CB}" type="presOf" srcId="{825AA767-B2EE-4449-9935-3AF77C688796}" destId="{0ECC2EEB-30A6-431E-B95B-D14BD65A1588}" srcOrd="0" destOrd="1" presId="urn:microsoft.com/office/officeart/2005/8/layout/hProcess4"/>
    <dgm:cxn modelId="{B19282E4-6788-4F12-9054-FA78F548716A}" type="presParOf" srcId="{47680B87-582C-459D-9223-D7CC041923B4}" destId="{F82B88B7-2BD8-476B-A120-5BC682DEFA99}" srcOrd="0" destOrd="0" presId="urn:microsoft.com/office/officeart/2005/8/layout/hProcess4"/>
    <dgm:cxn modelId="{4B59CEC8-63B8-476F-8C02-09F13A17AFBC}" type="presParOf" srcId="{47680B87-582C-459D-9223-D7CC041923B4}" destId="{E53A45E4-AC39-44DE-AC42-D1AA5C4014FC}" srcOrd="1" destOrd="0" presId="urn:microsoft.com/office/officeart/2005/8/layout/hProcess4"/>
    <dgm:cxn modelId="{E4B64B85-F9FA-43EE-9FCC-9E29F31A25CD}" type="presParOf" srcId="{47680B87-582C-459D-9223-D7CC041923B4}" destId="{4BB8CB7C-20AE-4CD2-8FF2-B70B46DC0237}" srcOrd="2" destOrd="0" presId="urn:microsoft.com/office/officeart/2005/8/layout/hProcess4"/>
    <dgm:cxn modelId="{031B88A4-9460-4F82-A953-105E97D07957}" type="presParOf" srcId="{4BB8CB7C-20AE-4CD2-8FF2-B70B46DC0237}" destId="{B316F802-1921-4999-AC1D-86E8C8D4F65C}" srcOrd="0" destOrd="0" presId="urn:microsoft.com/office/officeart/2005/8/layout/hProcess4"/>
    <dgm:cxn modelId="{B047FF82-B735-4CEC-A691-C7FBAC202AAB}" type="presParOf" srcId="{B316F802-1921-4999-AC1D-86E8C8D4F65C}" destId="{8E26B9B1-6177-4E95-804B-CC68F797514A}" srcOrd="0" destOrd="0" presId="urn:microsoft.com/office/officeart/2005/8/layout/hProcess4"/>
    <dgm:cxn modelId="{07F82756-B247-4D47-8735-F84EB98AC0D8}" type="presParOf" srcId="{B316F802-1921-4999-AC1D-86E8C8D4F65C}" destId="{0ECC2EEB-30A6-431E-B95B-D14BD65A1588}" srcOrd="1" destOrd="0" presId="urn:microsoft.com/office/officeart/2005/8/layout/hProcess4"/>
    <dgm:cxn modelId="{A3054728-FCDC-43E1-B9E4-5E9937297602}" type="presParOf" srcId="{B316F802-1921-4999-AC1D-86E8C8D4F65C}" destId="{A5286930-1715-478A-A68F-1FD3C30E7405}" srcOrd="2" destOrd="0" presId="urn:microsoft.com/office/officeart/2005/8/layout/hProcess4"/>
    <dgm:cxn modelId="{23E22CE9-B2A2-4FE4-A7FB-A73CA86DB9BA}" type="presParOf" srcId="{B316F802-1921-4999-AC1D-86E8C8D4F65C}" destId="{6DF063B2-9583-4757-BEB8-9F521D06BC31}" srcOrd="3" destOrd="0" presId="urn:microsoft.com/office/officeart/2005/8/layout/hProcess4"/>
    <dgm:cxn modelId="{5A8B966B-C731-4358-AA54-6C758103644E}" type="presParOf" srcId="{B316F802-1921-4999-AC1D-86E8C8D4F65C}" destId="{58C424F3-F397-4304-8859-B6D301E6E271}" srcOrd="4" destOrd="0" presId="urn:microsoft.com/office/officeart/2005/8/layout/hProcess4"/>
    <dgm:cxn modelId="{1788D5DD-6132-4DA4-82AD-E25BCE33A72F}" type="presParOf" srcId="{4BB8CB7C-20AE-4CD2-8FF2-B70B46DC0237}" destId="{24080AEE-361F-4B9C-882A-4B8CC3FADC01}" srcOrd="1" destOrd="0" presId="urn:microsoft.com/office/officeart/2005/8/layout/hProcess4"/>
    <dgm:cxn modelId="{5EE94B4A-D3C6-4D43-AB12-0DAA78ED6945}" type="presParOf" srcId="{4BB8CB7C-20AE-4CD2-8FF2-B70B46DC0237}" destId="{4DA50CDD-5696-4369-87F7-7FDF79C057AA}" srcOrd="2" destOrd="0" presId="urn:microsoft.com/office/officeart/2005/8/layout/hProcess4"/>
    <dgm:cxn modelId="{C58BD854-8495-47CD-B171-94112C85B64E}" type="presParOf" srcId="{4DA50CDD-5696-4369-87F7-7FDF79C057AA}" destId="{616AB83C-B7A3-4B04-BE76-ECE2CE3343BE}" srcOrd="0" destOrd="0" presId="urn:microsoft.com/office/officeart/2005/8/layout/hProcess4"/>
    <dgm:cxn modelId="{D4FCFE50-366B-4723-A889-E5E1ADBA3592}" type="presParOf" srcId="{4DA50CDD-5696-4369-87F7-7FDF79C057AA}" destId="{2B5A302B-DD14-43F8-B1B3-0BAB742A966D}" srcOrd="1" destOrd="0" presId="urn:microsoft.com/office/officeart/2005/8/layout/hProcess4"/>
    <dgm:cxn modelId="{ADC20308-D06C-46B3-98BC-0C5B3ECE530E}" type="presParOf" srcId="{4DA50CDD-5696-4369-87F7-7FDF79C057AA}" destId="{78CF8CAF-6724-4598-BABA-70DFB86C9D9E}" srcOrd="2" destOrd="0" presId="urn:microsoft.com/office/officeart/2005/8/layout/hProcess4"/>
    <dgm:cxn modelId="{A5DE5D55-CECB-4AA6-8BC5-98F1912D5AB8}" type="presParOf" srcId="{4DA50CDD-5696-4369-87F7-7FDF79C057AA}" destId="{82CBE2CE-757D-4C7A-8A3B-A208012FF27B}" srcOrd="3" destOrd="0" presId="urn:microsoft.com/office/officeart/2005/8/layout/hProcess4"/>
    <dgm:cxn modelId="{B5ED0756-8ABE-4A8B-984D-4C68D78A7BF3}" type="presParOf" srcId="{4DA50CDD-5696-4369-87F7-7FDF79C057AA}" destId="{44344783-6C8C-4A07-BCCD-19667D1F5DDB}" srcOrd="4" destOrd="0" presId="urn:microsoft.com/office/officeart/2005/8/layout/hProcess4"/>
    <dgm:cxn modelId="{50D46199-F7AC-4DA3-B13C-D3F4AB50A5DE}" type="presParOf" srcId="{4BB8CB7C-20AE-4CD2-8FF2-B70B46DC0237}" destId="{4FC20042-6730-4561-A99F-5BA9D6B74310}" srcOrd="3" destOrd="0" presId="urn:microsoft.com/office/officeart/2005/8/layout/hProcess4"/>
    <dgm:cxn modelId="{8060982A-B476-46C9-84AF-1C014C050960}" type="presParOf" srcId="{4BB8CB7C-20AE-4CD2-8FF2-B70B46DC0237}" destId="{264DE7FF-B645-44B9-B1DA-F82EEDFC9BB2}" srcOrd="4" destOrd="0" presId="urn:microsoft.com/office/officeart/2005/8/layout/hProcess4"/>
    <dgm:cxn modelId="{B106DF52-B37F-4F77-A25E-23058891C60F}" type="presParOf" srcId="{264DE7FF-B645-44B9-B1DA-F82EEDFC9BB2}" destId="{A53ED904-0670-48AE-9D72-3D4A5F976700}" srcOrd="0" destOrd="0" presId="urn:microsoft.com/office/officeart/2005/8/layout/hProcess4"/>
    <dgm:cxn modelId="{03C5D9AA-969E-471F-878D-444A74F6E443}" type="presParOf" srcId="{264DE7FF-B645-44B9-B1DA-F82EEDFC9BB2}" destId="{97F4CB1F-1E2F-42F6-A1C7-47B5C83E5306}" srcOrd="1" destOrd="0" presId="urn:microsoft.com/office/officeart/2005/8/layout/hProcess4"/>
    <dgm:cxn modelId="{5F202B78-6442-4281-AB64-3E8EB4F6D31D}" type="presParOf" srcId="{264DE7FF-B645-44B9-B1DA-F82EEDFC9BB2}" destId="{6BEAF8A3-EB9A-47A7-A154-B72D7B567A46}" srcOrd="2" destOrd="0" presId="urn:microsoft.com/office/officeart/2005/8/layout/hProcess4"/>
    <dgm:cxn modelId="{9F676080-E305-452C-B28E-BE215FB84498}" type="presParOf" srcId="{264DE7FF-B645-44B9-B1DA-F82EEDFC9BB2}" destId="{879F97AF-E458-45A8-8D90-0CBB435EB79E}" srcOrd="3" destOrd="0" presId="urn:microsoft.com/office/officeart/2005/8/layout/hProcess4"/>
    <dgm:cxn modelId="{AEE1A53D-A7B6-4784-A3DF-9510812B3EE3}" type="presParOf" srcId="{264DE7FF-B645-44B9-B1DA-F82EEDFC9BB2}" destId="{45C40AB9-3673-446E-97BD-C50A9DBF665C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61DA36-A934-4C42-9825-26E2EFA1086B}">
      <dsp:nvSpPr>
        <dsp:cNvPr id="0" name=""/>
        <dsp:cNvSpPr/>
      </dsp:nvSpPr>
      <dsp:spPr>
        <a:xfrm>
          <a:off x="1562" y="0"/>
          <a:ext cx="2430470" cy="3187863"/>
        </a:xfrm>
        <a:prstGeom prst="roundRect">
          <a:avLst>
            <a:gd name="adj" fmla="val 10000"/>
          </a:avLst>
        </a:prstGeom>
        <a:noFill/>
        <a:ln w="22225" cap="flat" cmpd="sng" algn="ctr">
          <a:solidFill>
            <a:srgbClr val="1E3C66"/>
          </a:solidFill>
          <a:prstDash val="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i="0" u="sng" kern="1200" dirty="0">
              <a:solidFill>
                <a:srgbClr val="1E3C66"/>
              </a:solidFill>
              <a:latin typeface="Montserrat Medium" pitchFamily="2" charset="77"/>
            </a:rPr>
            <a:t>LABOFAR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0" i="0" u="none" kern="1200" dirty="0">
              <a:solidFill>
                <a:srgbClr val="1E3C66"/>
              </a:solidFill>
              <a:latin typeface="Montserrat Medium" pitchFamily="2" charset="77"/>
            </a:rPr>
            <a:t>SOLICITUD, TRÁMITE Y EMISIÓN</a:t>
          </a:r>
          <a:endParaRPr lang="es-ES" sz="1800" b="0" i="0" u="none" kern="1200" dirty="0">
            <a:solidFill>
              <a:srgbClr val="1B355D"/>
            </a:solidFill>
            <a:latin typeface="Montserrat Medium" pitchFamily="2" charset="77"/>
          </a:endParaRPr>
        </a:p>
      </dsp:txBody>
      <dsp:txXfrm>
        <a:off x="1562" y="1275145"/>
        <a:ext cx="2430470" cy="1275145"/>
      </dsp:txXfrm>
    </dsp:sp>
    <dsp:sp modelId="{FAEE7BE8-DE4A-D44F-97A0-2D6254F8B116}">
      <dsp:nvSpPr>
        <dsp:cNvPr id="0" name=""/>
        <dsp:cNvSpPr/>
      </dsp:nvSpPr>
      <dsp:spPr>
        <a:xfrm>
          <a:off x="686018" y="191271"/>
          <a:ext cx="1061558" cy="1061558"/>
        </a:xfrm>
        <a:prstGeom prst="ellipse">
          <a:avLst/>
        </a:prstGeom>
        <a:blipFill>
          <a:blip xmlns:r="http://schemas.openxmlformats.org/officeDocument/2006/relationships" r:embed="rId1"/>
          <a:srcRect/>
          <a:stretch>
            <a:fillRect/>
          </a:stretch>
        </a:blipFill>
        <a:ln w="400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89751D-206D-4333-8391-FFF0782F127B}">
      <dsp:nvSpPr>
        <dsp:cNvPr id="0" name=""/>
        <dsp:cNvSpPr/>
      </dsp:nvSpPr>
      <dsp:spPr>
        <a:xfrm>
          <a:off x="2504946" y="0"/>
          <a:ext cx="2430470" cy="3187863"/>
        </a:xfrm>
        <a:prstGeom prst="roundRect">
          <a:avLst>
            <a:gd name="adj" fmla="val 10000"/>
          </a:avLst>
        </a:prstGeom>
        <a:noFill/>
        <a:ln w="22225" cap="flat" cmpd="sng" algn="ctr">
          <a:solidFill>
            <a:srgbClr val="1E3C66"/>
          </a:solidFill>
          <a:prstDash val="dash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i="0" u="sng" kern="1200" dirty="0">
              <a:solidFill>
                <a:srgbClr val="1E3C66"/>
              </a:solidFill>
              <a:latin typeface="Montserrat Medium" pitchFamily="2" charset="77"/>
              <a:ea typeface="+mn-ea"/>
              <a:cs typeface="+mn-cs"/>
            </a:rPr>
            <a:t>PORTAFIRMAS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0" i="0" u="none" kern="1200" dirty="0">
              <a:solidFill>
                <a:srgbClr val="1E3C66"/>
              </a:solidFill>
              <a:latin typeface="Montserrat Medium" pitchFamily="2" charset="77"/>
              <a:ea typeface="+mn-ea"/>
              <a:cs typeface="+mn-cs"/>
            </a:rPr>
            <a:t>FIRMA DE RESOLUCIONES</a:t>
          </a:r>
        </a:p>
      </dsp:txBody>
      <dsp:txXfrm>
        <a:off x="2504946" y="1275145"/>
        <a:ext cx="2430470" cy="1275145"/>
      </dsp:txXfrm>
    </dsp:sp>
    <dsp:sp modelId="{07DAD343-2B6C-42BC-8B4F-F6CFEDA5FCFE}">
      <dsp:nvSpPr>
        <dsp:cNvPr id="0" name=""/>
        <dsp:cNvSpPr/>
      </dsp:nvSpPr>
      <dsp:spPr>
        <a:xfrm>
          <a:off x="3189402" y="191271"/>
          <a:ext cx="1061558" cy="1061558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DEC6C7-866A-734C-89EE-827F201BC3FD}">
      <dsp:nvSpPr>
        <dsp:cNvPr id="0" name=""/>
        <dsp:cNvSpPr/>
      </dsp:nvSpPr>
      <dsp:spPr>
        <a:xfrm>
          <a:off x="5008330" y="0"/>
          <a:ext cx="2430470" cy="3187863"/>
        </a:xfrm>
        <a:prstGeom prst="roundRect">
          <a:avLst>
            <a:gd name="adj" fmla="val 10000"/>
          </a:avLst>
        </a:prstGeom>
        <a:noFill/>
        <a:ln w="22225" cap="flat" cmpd="sng" algn="ctr">
          <a:solidFill>
            <a:srgbClr val="1E3C66"/>
          </a:solidFill>
          <a:prstDash val="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i="0" u="sng" kern="1200">
              <a:solidFill>
                <a:srgbClr val="1E3C66"/>
              </a:solidFill>
              <a:latin typeface="Montserrat Medium" pitchFamily="2" charset="77"/>
            </a:rPr>
            <a:t>SIFAEX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0" i="0" u="none" kern="1200">
              <a:solidFill>
                <a:srgbClr val="1E3C66"/>
              </a:solidFill>
              <a:latin typeface="Montserrat Medium" pitchFamily="2" charset="77"/>
            </a:rPr>
            <a:t>ENDOSES</a:t>
          </a:r>
          <a:endParaRPr lang="es-ES" sz="1800" b="0" i="0" u="none" kern="1200" dirty="0">
            <a:solidFill>
              <a:srgbClr val="1E3C66"/>
            </a:solidFill>
            <a:latin typeface="Montserrat Medium" pitchFamily="2" charset="77"/>
          </a:endParaRPr>
        </a:p>
      </dsp:txBody>
      <dsp:txXfrm>
        <a:off x="5008330" y="1275145"/>
        <a:ext cx="2430470" cy="1275145"/>
      </dsp:txXfrm>
    </dsp:sp>
    <dsp:sp modelId="{CC5933D7-6A15-1A46-B937-914459D1D7EB}">
      <dsp:nvSpPr>
        <dsp:cNvPr id="0" name=""/>
        <dsp:cNvSpPr/>
      </dsp:nvSpPr>
      <dsp:spPr>
        <a:xfrm>
          <a:off x="5692786" y="191271"/>
          <a:ext cx="1061558" cy="1061558"/>
        </a:xfrm>
        <a:prstGeom prst="ellipse">
          <a:avLst/>
        </a:prstGeom>
        <a:blipFill>
          <a:blip xmlns:r="http://schemas.openxmlformats.org/officeDocument/2006/relationships" r:embed="rId3"/>
          <a:srcRect/>
          <a:stretch>
            <a:fillRect/>
          </a:stretch>
        </a:blip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915919-DE66-D148-A342-83617AC3C23B}">
      <dsp:nvSpPr>
        <dsp:cNvPr id="0" name=""/>
        <dsp:cNvSpPr/>
      </dsp:nvSpPr>
      <dsp:spPr>
        <a:xfrm>
          <a:off x="297614" y="2550290"/>
          <a:ext cx="6845133" cy="478179"/>
        </a:xfrm>
        <a:prstGeom prst="leftRightArrow">
          <a:avLst/>
        </a:prstGeom>
        <a:solidFill>
          <a:srgbClr val="1E3C66"/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61DA36-A934-4C42-9825-26E2EFA1086B}">
      <dsp:nvSpPr>
        <dsp:cNvPr id="0" name=""/>
        <dsp:cNvSpPr/>
      </dsp:nvSpPr>
      <dsp:spPr>
        <a:xfrm>
          <a:off x="1613" y="0"/>
          <a:ext cx="3115429" cy="5368013"/>
        </a:xfrm>
        <a:prstGeom prst="roundRect">
          <a:avLst>
            <a:gd name="adj" fmla="val 10000"/>
          </a:avLst>
        </a:prstGeom>
        <a:noFill/>
        <a:ln w="22225" cap="flat" cmpd="sng" algn="ctr">
          <a:solidFill>
            <a:srgbClr val="1E3C66"/>
          </a:solidFill>
          <a:prstDash val="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1400" b="1" kern="1200" dirty="0">
              <a:solidFill>
                <a:srgbClr val="1B355D"/>
              </a:solidFill>
              <a:latin typeface="Montserrat" pitchFamily="2" charset="77"/>
              <a:ea typeface="Steelfish Rg" charset="0"/>
              <a:cs typeface="Steelfish Rg" charset="0"/>
            </a:rPr>
            <a:t>IMPORTACIÓN MEDICAMENTOS ESTUPEFACIENTES Y/O PSICÓTROPOS EN SITUACIONES ESPECIALES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1600" b="0" kern="1200" dirty="0">
              <a:solidFill>
                <a:srgbClr val="1B355D"/>
              </a:solidFill>
            </a:rPr>
            <a:t>Verificar que la  entidad disponga de autorización de importación de medicamentos en situaciones especiales emitida por la AEMPS</a:t>
          </a:r>
          <a:endParaRPr lang="es-ES" sz="1600" b="0" i="0" kern="1200" dirty="0">
            <a:solidFill>
              <a:srgbClr val="1B355D"/>
            </a:solidFill>
            <a:latin typeface="Montserrat Medium" pitchFamily="2" charset="77"/>
          </a:endParaRPr>
        </a:p>
      </dsp:txBody>
      <dsp:txXfrm>
        <a:off x="1613" y="2147205"/>
        <a:ext cx="3115429" cy="2147205"/>
      </dsp:txXfrm>
    </dsp:sp>
    <dsp:sp modelId="{FAEE7BE8-DE4A-D44F-97A0-2D6254F8B116}">
      <dsp:nvSpPr>
        <dsp:cNvPr id="0" name=""/>
        <dsp:cNvSpPr/>
      </dsp:nvSpPr>
      <dsp:spPr>
        <a:xfrm>
          <a:off x="613501" y="0"/>
          <a:ext cx="1787548" cy="1787548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400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D506C2-148A-6A4D-AE7D-B7E28CDF0423}">
      <dsp:nvSpPr>
        <dsp:cNvPr id="0" name=""/>
        <dsp:cNvSpPr/>
      </dsp:nvSpPr>
      <dsp:spPr>
        <a:xfrm>
          <a:off x="3184993" y="0"/>
          <a:ext cx="2778670" cy="5368013"/>
        </a:xfrm>
        <a:prstGeom prst="roundRect">
          <a:avLst>
            <a:gd name="adj" fmla="val 10000"/>
          </a:avLst>
        </a:prstGeom>
        <a:noFill/>
        <a:ln w="22225" cap="flat" cmpd="sng" algn="ctr">
          <a:solidFill>
            <a:srgbClr val="1E3C66"/>
          </a:solidFill>
          <a:prstDash val="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1400" b="1" kern="1200" dirty="0">
              <a:solidFill>
                <a:srgbClr val="1B355D"/>
              </a:solidFill>
              <a:latin typeface="Montserrat" pitchFamily="2" charset="77"/>
              <a:ea typeface="Steelfish Rg" charset="0"/>
              <a:cs typeface="Steelfish Rg" charset="0"/>
            </a:rPr>
            <a:t>IMPORTACIÓN MEDICAMENTOS ESTUPEFACIENTES/PSICÓTROPOS </a:t>
          </a:r>
          <a:r>
            <a:rPr lang="es-ES" sz="1400" b="1" kern="1200" dirty="0">
              <a:solidFill>
                <a:srgbClr val="1B355D"/>
              </a:solidFill>
              <a:latin typeface="Montserrat" pitchFamily="2" charset="77"/>
              <a:ea typeface="Steelfish Rg" charset="0"/>
              <a:cs typeface="Steelfish Rg" charset="0"/>
            </a:rPr>
            <a:t>EN INVESTIGACIÓN DESTINADOS A ENSAYOS CLÍNICOS EN ESPAÑA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1600" b="0" kern="1200" dirty="0">
              <a:solidFill>
                <a:srgbClr val="1B355D"/>
              </a:solidFill>
              <a:latin typeface="+mn-lt"/>
            </a:rPr>
            <a:t>Verificar que el EC está autorizado en España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itchFamily="2" charset="2"/>
            <a:buNone/>
          </a:pPr>
          <a:r>
            <a:rPr lang="es-ES_tradnl" sz="1600" b="0" kern="1200" dirty="0">
              <a:solidFill>
                <a:srgbClr val="1B355D"/>
              </a:solidFill>
              <a:latin typeface="+mn-lt"/>
            </a:rPr>
            <a:t>Verificar que la entidad importadora está autorizada por el promotor del EC para llevar a cabo la actividad</a:t>
          </a:r>
          <a:endParaRPr lang="es-ES" sz="1600" b="0" i="0" u="none" kern="1200" dirty="0">
            <a:solidFill>
              <a:srgbClr val="1B355D"/>
            </a:solidFill>
            <a:latin typeface="+mn-lt"/>
          </a:endParaRPr>
        </a:p>
      </dsp:txBody>
      <dsp:txXfrm>
        <a:off x="3184993" y="2147205"/>
        <a:ext cx="2778670" cy="2147205"/>
      </dsp:txXfrm>
    </dsp:sp>
    <dsp:sp modelId="{DA25E5D5-9657-FF48-A479-D3363B14D859}">
      <dsp:nvSpPr>
        <dsp:cNvPr id="0" name=""/>
        <dsp:cNvSpPr/>
      </dsp:nvSpPr>
      <dsp:spPr>
        <a:xfrm>
          <a:off x="3592160" y="0"/>
          <a:ext cx="1787548" cy="1787548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DEC6C7-866A-734C-89EE-827F201BC3FD}">
      <dsp:nvSpPr>
        <dsp:cNvPr id="0" name=""/>
        <dsp:cNvSpPr/>
      </dsp:nvSpPr>
      <dsp:spPr>
        <a:xfrm>
          <a:off x="6031614" y="0"/>
          <a:ext cx="2264992" cy="5368013"/>
        </a:xfrm>
        <a:prstGeom prst="roundRect">
          <a:avLst>
            <a:gd name="adj" fmla="val 10000"/>
          </a:avLst>
        </a:prstGeom>
        <a:noFill/>
        <a:ln w="22225" cap="flat" cmpd="sng" algn="ctr">
          <a:solidFill>
            <a:srgbClr val="1E3C66"/>
          </a:solidFill>
          <a:prstDash val="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_tradnl" sz="1400" b="1" kern="1200" dirty="0">
              <a:solidFill>
                <a:srgbClr val="1B355D"/>
              </a:solidFill>
              <a:latin typeface="Montserrat" panose="00000500000000000000" pitchFamily="2" charset="0"/>
              <a:ea typeface="Steelfish Rg" charset="0"/>
              <a:cs typeface="Steelfish Rg" charset="0"/>
            </a:rPr>
            <a:t>AUTORIZACIÓN IMPORTACIÓN MEDICAMENTOS ESTUPEFACIENTES/PSICÓTROPOS DE USO VETERINARIO CON DESTINO ZOOLÓGICOS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0" i="0" u="none" kern="1200" dirty="0">
              <a:solidFill>
                <a:srgbClr val="1E3C66"/>
              </a:solidFill>
              <a:latin typeface="+mn-lt"/>
            </a:rPr>
            <a:t>Informe favorable del </a:t>
          </a:r>
          <a:r>
            <a:rPr lang="es-ES" sz="1600" b="0" i="0" kern="1200" dirty="0">
              <a:solidFill>
                <a:srgbClr val="1E3C66"/>
              </a:solidFill>
              <a:latin typeface="+mn-lt"/>
            </a:rPr>
            <a:t>Departamento de Medicamentos de Uso Veterinario (AEMPS)</a:t>
          </a:r>
        </a:p>
      </dsp:txBody>
      <dsp:txXfrm>
        <a:off x="6031614" y="2147205"/>
        <a:ext cx="2264992" cy="2147205"/>
      </dsp:txXfrm>
    </dsp:sp>
    <dsp:sp modelId="{CC5933D7-6A15-1A46-B937-914459D1D7EB}">
      <dsp:nvSpPr>
        <dsp:cNvPr id="0" name=""/>
        <dsp:cNvSpPr/>
      </dsp:nvSpPr>
      <dsp:spPr>
        <a:xfrm>
          <a:off x="6311289" y="0"/>
          <a:ext cx="1787548" cy="1787548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915919-DE66-D148-A342-83617AC3C23B}">
      <dsp:nvSpPr>
        <dsp:cNvPr id="0" name=""/>
        <dsp:cNvSpPr/>
      </dsp:nvSpPr>
      <dsp:spPr>
        <a:xfrm>
          <a:off x="294673" y="4562811"/>
          <a:ext cx="7634363" cy="805201"/>
        </a:xfrm>
        <a:prstGeom prst="leftRightArrow">
          <a:avLst/>
        </a:prstGeom>
        <a:solidFill>
          <a:srgbClr val="1E3C66"/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3C6F7F-9718-4509-A86F-F942136E4572}">
      <dsp:nvSpPr>
        <dsp:cNvPr id="0" name=""/>
        <dsp:cNvSpPr/>
      </dsp:nvSpPr>
      <dsp:spPr>
        <a:xfrm>
          <a:off x="3517598" y="2302456"/>
          <a:ext cx="2814114" cy="2814114"/>
        </a:xfrm>
        <a:prstGeom prst="gear9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>
              <a:latin typeface="Monsterrat"/>
            </a:rPr>
            <a:t>Es posible aplicar procedimientos de control simplificados para la exportación, el transporte y el suministro de medicamentos fiscalizados</a:t>
          </a:r>
        </a:p>
      </dsp:txBody>
      <dsp:txXfrm>
        <a:off x="4083360" y="2961649"/>
        <a:ext cx="1682590" cy="1446512"/>
      </dsp:txXfrm>
    </dsp:sp>
    <dsp:sp modelId="{C5D29AA5-27B6-4FC5-99B3-F4CF3DFD6504}">
      <dsp:nvSpPr>
        <dsp:cNvPr id="0" name=""/>
        <dsp:cNvSpPr/>
      </dsp:nvSpPr>
      <dsp:spPr>
        <a:xfrm>
          <a:off x="1804816" y="1637302"/>
          <a:ext cx="2197587" cy="2046628"/>
        </a:xfrm>
        <a:prstGeom prst="gear6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100" kern="1200" dirty="0">
              <a:latin typeface="Monsterrat"/>
            </a:rPr>
            <a:t>Se puede autorizar la exportación en ausencia de las autorizaciones correspondientes de importación</a:t>
          </a:r>
        </a:p>
      </dsp:txBody>
      <dsp:txXfrm>
        <a:off x="2342004" y="2155661"/>
        <a:ext cx="1123211" cy="1009910"/>
      </dsp:txXfrm>
    </dsp:sp>
    <dsp:sp modelId="{5516091D-4396-43F4-9A9D-15731DFCDE68}">
      <dsp:nvSpPr>
        <dsp:cNvPr id="0" name=""/>
        <dsp:cNvSpPr/>
      </dsp:nvSpPr>
      <dsp:spPr>
        <a:xfrm rot="20700000">
          <a:off x="3026616" y="225337"/>
          <a:ext cx="2005278" cy="2005278"/>
        </a:xfrm>
        <a:prstGeom prst="gear6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kern="1200" dirty="0">
              <a:latin typeface="Monsterrat"/>
            </a:rPr>
            <a:t>No es necesario modificar las estimaciones del país receptor</a:t>
          </a:r>
        </a:p>
      </dsp:txBody>
      <dsp:txXfrm rot="-20700000">
        <a:off x="3466432" y="665154"/>
        <a:ext cx="1125645" cy="1125645"/>
      </dsp:txXfrm>
    </dsp:sp>
    <dsp:sp modelId="{67011222-04D5-4240-87DE-688AFD0F7CD9}">
      <dsp:nvSpPr>
        <dsp:cNvPr id="0" name=""/>
        <dsp:cNvSpPr/>
      </dsp:nvSpPr>
      <dsp:spPr>
        <a:xfrm>
          <a:off x="3311469" y="1871953"/>
          <a:ext cx="3602065" cy="3602065"/>
        </a:xfrm>
        <a:prstGeom prst="circularArrow">
          <a:avLst>
            <a:gd name="adj1" fmla="val 4688"/>
            <a:gd name="adj2" fmla="val 299029"/>
            <a:gd name="adj3" fmla="val 2534522"/>
            <a:gd name="adj4" fmla="val 15822284"/>
            <a:gd name="adj5" fmla="val 5469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85CCEA-8EF0-48A1-B054-2C0233EB747E}">
      <dsp:nvSpPr>
        <dsp:cNvPr id="0" name=""/>
        <dsp:cNvSpPr/>
      </dsp:nvSpPr>
      <dsp:spPr>
        <a:xfrm>
          <a:off x="1517841" y="1180503"/>
          <a:ext cx="2617126" cy="2617126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65B735-7A0A-4553-A159-042C85A8E648}">
      <dsp:nvSpPr>
        <dsp:cNvPr id="0" name=""/>
        <dsp:cNvSpPr/>
      </dsp:nvSpPr>
      <dsp:spPr>
        <a:xfrm>
          <a:off x="2562775" y="-217851"/>
          <a:ext cx="2821788" cy="2821788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61DA36-A934-4C42-9825-26E2EFA1086B}">
      <dsp:nvSpPr>
        <dsp:cNvPr id="0" name=""/>
        <dsp:cNvSpPr/>
      </dsp:nvSpPr>
      <dsp:spPr>
        <a:xfrm>
          <a:off x="1562" y="0"/>
          <a:ext cx="2430470" cy="3187863"/>
        </a:xfrm>
        <a:prstGeom prst="roundRect">
          <a:avLst>
            <a:gd name="adj" fmla="val 10000"/>
          </a:avLst>
        </a:prstGeom>
        <a:noFill/>
        <a:ln w="22225" cap="flat" cmpd="sng" algn="ctr">
          <a:solidFill>
            <a:srgbClr val="1E3C66"/>
          </a:solidFill>
          <a:prstDash val="dash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i="0" u="sng" kern="1200" dirty="0">
              <a:solidFill>
                <a:srgbClr val="1E3C66"/>
              </a:solidFill>
              <a:latin typeface="Montserrat Medium" pitchFamily="2" charset="77"/>
            </a:rPr>
            <a:t>LABOFAR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0" i="0" u="none" kern="1200" dirty="0">
              <a:solidFill>
                <a:srgbClr val="1E3C66"/>
              </a:solidFill>
              <a:latin typeface="Montserrat Medium" pitchFamily="2" charset="77"/>
            </a:rPr>
            <a:t>SOLICITUD, TRÁMITE Y EMISIÓN</a:t>
          </a:r>
          <a:endParaRPr lang="es-ES" sz="1800" b="0" i="0" u="none" kern="1200" dirty="0">
            <a:solidFill>
              <a:srgbClr val="1B355D"/>
            </a:solidFill>
            <a:latin typeface="Montserrat Medium" pitchFamily="2" charset="77"/>
          </a:endParaRPr>
        </a:p>
      </dsp:txBody>
      <dsp:txXfrm>
        <a:off x="1562" y="1275145"/>
        <a:ext cx="2430470" cy="1275145"/>
      </dsp:txXfrm>
    </dsp:sp>
    <dsp:sp modelId="{FAEE7BE8-DE4A-D44F-97A0-2D6254F8B116}">
      <dsp:nvSpPr>
        <dsp:cNvPr id="0" name=""/>
        <dsp:cNvSpPr/>
      </dsp:nvSpPr>
      <dsp:spPr>
        <a:xfrm>
          <a:off x="686018" y="191271"/>
          <a:ext cx="1061558" cy="1061558"/>
        </a:xfrm>
        <a:prstGeom prst="ellipse">
          <a:avLst/>
        </a:prstGeom>
        <a:blipFill>
          <a:blip xmlns:r="http://schemas.openxmlformats.org/officeDocument/2006/relationships" r:embed="rId1"/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89751D-206D-4333-8391-FFF0782F127B}">
      <dsp:nvSpPr>
        <dsp:cNvPr id="0" name=""/>
        <dsp:cNvSpPr/>
      </dsp:nvSpPr>
      <dsp:spPr>
        <a:xfrm>
          <a:off x="2504946" y="0"/>
          <a:ext cx="2430470" cy="3187863"/>
        </a:xfrm>
        <a:prstGeom prst="roundRect">
          <a:avLst>
            <a:gd name="adj" fmla="val 10000"/>
          </a:avLst>
        </a:prstGeom>
        <a:noFill/>
        <a:ln w="22225" cap="flat" cmpd="sng" algn="ctr">
          <a:solidFill>
            <a:srgbClr val="1E3C66"/>
          </a:solidFill>
          <a:prstDash val="dash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i="0" u="sng" kern="1200" dirty="0">
              <a:solidFill>
                <a:srgbClr val="1E3C66"/>
              </a:solidFill>
              <a:latin typeface="Montserrat Medium" pitchFamily="2" charset="77"/>
              <a:ea typeface="+mn-ea"/>
              <a:cs typeface="+mn-cs"/>
            </a:rPr>
            <a:t>PORTAFIRMAS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0" i="0" u="none" kern="1200" dirty="0">
              <a:solidFill>
                <a:srgbClr val="1E3C66"/>
              </a:solidFill>
              <a:latin typeface="Montserrat Medium" pitchFamily="2" charset="77"/>
              <a:ea typeface="+mn-ea"/>
              <a:cs typeface="+mn-cs"/>
            </a:rPr>
            <a:t>FIRMA DE RESOLUCIONES</a:t>
          </a:r>
        </a:p>
      </dsp:txBody>
      <dsp:txXfrm>
        <a:off x="2504946" y="1275145"/>
        <a:ext cx="2430470" cy="1275145"/>
      </dsp:txXfrm>
    </dsp:sp>
    <dsp:sp modelId="{07DAD343-2B6C-42BC-8B4F-F6CFEDA5FCFE}">
      <dsp:nvSpPr>
        <dsp:cNvPr id="0" name=""/>
        <dsp:cNvSpPr/>
      </dsp:nvSpPr>
      <dsp:spPr>
        <a:xfrm>
          <a:off x="3189402" y="191271"/>
          <a:ext cx="1061558" cy="1061558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DEC6C7-866A-734C-89EE-827F201BC3FD}">
      <dsp:nvSpPr>
        <dsp:cNvPr id="0" name=""/>
        <dsp:cNvSpPr/>
      </dsp:nvSpPr>
      <dsp:spPr>
        <a:xfrm>
          <a:off x="5008330" y="0"/>
          <a:ext cx="2430470" cy="3187863"/>
        </a:xfrm>
        <a:prstGeom prst="roundRect">
          <a:avLst>
            <a:gd name="adj" fmla="val 10000"/>
          </a:avLst>
        </a:prstGeom>
        <a:noFill/>
        <a:ln w="22225" cap="flat" cmpd="sng" algn="ctr">
          <a:solidFill>
            <a:srgbClr val="1E3C66"/>
          </a:solidFill>
          <a:prstDash val="dash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i="0" u="sng" kern="1200">
              <a:solidFill>
                <a:srgbClr val="1E3C66"/>
              </a:solidFill>
              <a:latin typeface="Montserrat Medium" pitchFamily="2" charset="77"/>
            </a:rPr>
            <a:t>SIFAEX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0" i="0" u="none" kern="1200">
              <a:solidFill>
                <a:srgbClr val="1E3C66"/>
              </a:solidFill>
              <a:latin typeface="Montserrat Medium" pitchFamily="2" charset="77"/>
            </a:rPr>
            <a:t>ENDOSES</a:t>
          </a:r>
          <a:endParaRPr lang="es-ES" sz="1800" b="0" i="0" u="none" kern="1200" dirty="0">
            <a:solidFill>
              <a:srgbClr val="1E3C66"/>
            </a:solidFill>
            <a:latin typeface="Montserrat Medium" pitchFamily="2" charset="77"/>
          </a:endParaRPr>
        </a:p>
      </dsp:txBody>
      <dsp:txXfrm>
        <a:off x="5008330" y="1275145"/>
        <a:ext cx="2430470" cy="1275145"/>
      </dsp:txXfrm>
    </dsp:sp>
    <dsp:sp modelId="{CC5933D7-6A15-1A46-B937-914459D1D7EB}">
      <dsp:nvSpPr>
        <dsp:cNvPr id="0" name=""/>
        <dsp:cNvSpPr/>
      </dsp:nvSpPr>
      <dsp:spPr>
        <a:xfrm>
          <a:off x="5692786" y="191271"/>
          <a:ext cx="1061558" cy="1061558"/>
        </a:xfrm>
        <a:prstGeom prst="ellipse">
          <a:avLst/>
        </a:prstGeom>
        <a:blipFill>
          <a:blip xmlns:r="http://schemas.openxmlformats.org/officeDocument/2006/relationships" r:embed="rId3"/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915919-DE66-D148-A342-83617AC3C23B}">
      <dsp:nvSpPr>
        <dsp:cNvPr id="0" name=""/>
        <dsp:cNvSpPr/>
      </dsp:nvSpPr>
      <dsp:spPr>
        <a:xfrm>
          <a:off x="297614" y="2550290"/>
          <a:ext cx="6845133" cy="478179"/>
        </a:xfrm>
        <a:prstGeom prst="leftRightArrow">
          <a:avLst/>
        </a:prstGeom>
        <a:solidFill>
          <a:srgbClr val="1E3C6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61DA36-A934-4C42-9825-26E2EFA1086B}">
      <dsp:nvSpPr>
        <dsp:cNvPr id="0" name=""/>
        <dsp:cNvSpPr/>
      </dsp:nvSpPr>
      <dsp:spPr>
        <a:xfrm>
          <a:off x="1562" y="0"/>
          <a:ext cx="2430470" cy="3187863"/>
        </a:xfrm>
        <a:prstGeom prst="roundRect">
          <a:avLst>
            <a:gd name="adj" fmla="val 10000"/>
          </a:avLst>
        </a:prstGeom>
        <a:noFill/>
        <a:ln w="22225" cap="flat" cmpd="sng" algn="ctr">
          <a:solidFill>
            <a:srgbClr val="1E3C66"/>
          </a:solidFill>
          <a:prstDash val="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i="0" u="sng" kern="1200" dirty="0">
              <a:solidFill>
                <a:srgbClr val="1E3C66"/>
              </a:solidFill>
              <a:latin typeface="Montserrat Medium" pitchFamily="2" charset="77"/>
            </a:rPr>
            <a:t>LABOFAR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0" i="0" u="none" kern="1200" dirty="0">
              <a:solidFill>
                <a:srgbClr val="1E3C66"/>
              </a:solidFill>
              <a:latin typeface="Montserrat Medium" pitchFamily="2" charset="77"/>
            </a:rPr>
            <a:t>SOLICITUD, TRÁMITE Y EMISIÓN</a:t>
          </a:r>
          <a:endParaRPr lang="es-ES" sz="1800" b="0" i="0" u="none" kern="1200" dirty="0">
            <a:solidFill>
              <a:srgbClr val="1B355D"/>
            </a:solidFill>
            <a:latin typeface="Montserrat Medium" pitchFamily="2" charset="77"/>
          </a:endParaRPr>
        </a:p>
      </dsp:txBody>
      <dsp:txXfrm>
        <a:off x="1562" y="1275145"/>
        <a:ext cx="2430470" cy="1275145"/>
      </dsp:txXfrm>
    </dsp:sp>
    <dsp:sp modelId="{FAEE7BE8-DE4A-D44F-97A0-2D6254F8B116}">
      <dsp:nvSpPr>
        <dsp:cNvPr id="0" name=""/>
        <dsp:cNvSpPr/>
      </dsp:nvSpPr>
      <dsp:spPr>
        <a:xfrm>
          <a:off x="686018" y="191271"/>
          <a:ext cx="1061558" cy="1061558"/>
        </a:xfrm>
        <a:prstGeom prst="ellipse">
          <a:avLst/>
        </a:prstGeom>
        <a:blipFill>
          <a:blip xmlns:r="http://schemas.openxmlformats.org/officeDocument/2006/relationships" r:embed="rId1"/>
          <a:srcRect/>
          <a:stretch>
            <a:fillRect/>
          </a:stretch>
        </a:blipFill>
        <a:ln w="400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89751D-206D-4333-8391-FFF0782F127B}">
      <dsp:nvSpPr>
        <dsp:cNvPr id="0" name=""/>
        <dsp:cNvSpPr/>
      </dsp:nvSpPr>
      <dsp:spPr>
        <a:xfrm>
          <a:off x="2504946" y="0"/>
          <a:ext cx="2430470" cy="3187863"/>
        </a:xfrm>
        <a:prstGeom prst="roundRect">
          <a:avLst>
            <a:gd name="adj" fmla="val 10000"/>
          </a:avLst>
        </a:prstGeom>
        <a:noFill/>
        <a:ln w="22225" cap="flat" cmpd="sng" algn="ctr">
          <a:solidFill>
            <a:srgbClr val="1E3C66"/>
          </a:solidFill>
          <a:prstDash val="dash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i="0" u="sng" kern="1200" dirty="0">
              <a:solidFill>
                <a:srgbClr val="1E3C66"/>
              </a:solidFill>
              <a:latin typeface="Montserrat Medium" pitchFamily="2" charset="77"/>
              <a:ea typeface="+mn-ea"/>
              <a:cs typeface="+mn-cs"/>
            </a:rPr>
            <a:t>PORTAFIRMAS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0" i="0" u="none" kern="1200" dirty="0">
              <a:solidFill>
                <a:srgbClr val="1E3C66"/>
              </a:solidFill>
              <a:latin typeface="Montserrat Medium" pitchFamily="2" charset="77"/>
              <a:ea typeface="+mn-ea"/>
              <a:cs typeface="+mn-cs"/>
            </a:rPr>
            <a:t>FIRMA DE RESOLUCIONES</a:t>
          </a:r>
        </a:p>
      </dsp:txBody>
      <dsp:txXfrm>
        <a:off x="2504946" y="1275145"/>
        <a:ext cx="2430470" cy="1275145"/>
      </dsp:txXfrm>
    </dsp:sp>
    <dsp:sp modelId="{07DAD343-2B6C-42BC-8B4F-F6CFEDA5FCFE}">
      <dsp:nvSpPr>
        <dsp:cNvPr id="0" name=""/>
        <dsp:cNvSpPr/>
      </dsp:nvSpPr>
      <dsp:spPr>
        <a:xfrm>
          <a:off x="3189402" y="191271"/>
          <a:ext cx="1061558" cy="1061558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9DEC6C7-866A-734C-89EE-827F201BC3FD}">
      <dsp:nvSpPr>
        <dsp:cNvPr id="0" name=""/>
        <dsp:cNvSpPr/>
      </dsp:nvSpPr>
      <dsp:spPr>
        <a:xfrm>
          <a:off x="5008330" y="0"/>
          <a:ext cx="2430470" cy="3187863"/>
        </a:xfrm>
        <a:prstGeom prst="roundRect">
          <a:avLst>
            <a:gd name="adj" fmla="val 10000"/>
          </a:avLst>
        </a:prstGeom>
        <a:noFill/>
        <a:ln w="22225" cap="flat" cmpd="sng" algn="ctr">
          <a:solidFill>
            <a:srgbClr val="1E3C66"/>
          </a:solidFill>
          <a:prstDash val="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i="0" u="sng" kern="1200">
              <a:solidFill>
                <a:srgbClr val="1E3C66"/>
              </a:solidFill>
              <a:latin typeface="Montserrat Medium" pitchFamily="2" charset="77"/>
            </a:rPr>
            <a:t>SIFAEX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0" i="0" u="none" kern="1200">
              <a:solidFill>
                <a:srgbClr val="1E3C66"/>
              </a:solidFill>
              <a:latin typeface="Montserrat Medium" pitchFamily="2" charset="77"/>
            </a:rPr>
            <a:t>ENDOSES</a:t>
          </a:r>
          <a:endParaRPr lang="es-ES" sz="1800" b="0" i="0" u="none" kern="1200" dirty="0">
            <a:solidFill>
              <a:srgbClr val="1E3C66"/>
            </a:solidFill>
            <a:latin typeface="Montserrat Medium" pitchFamily="2" charset="77"/>
          </a:endParaRPr>
        </a:p>
      </dsp:txBody>
      <dsp:txXfrm>
        <a:off x="5008330" y="1275145"/>
        <a:ext cx="2430470" cy="1275145"/>
      </dsp:txXfrm>
    </dsp:sp>
    <dsp:sp modelId="{CC5933D7-6A15-1A46-B937-914459D1D7EB}">
      <dsp:nvSpPr>
        <dsp:cNvPr id="0" name=""/>
        <dsp:cNvSpPr/>
      </dsp:nvSpPr>
      <dsp:spPr>
        <a:xfrm>
          <a:off x="5692786" y="191271"/>
          <a:ext cx="1061558" cy="1061558"/>
        </a:xfrm>
        <a:prstGeom prst="ellipse">
          <a:avLst/>
        </a:prstGeom>
        <a:blipFill>
          <a:blip xmlns:r="http://schemas.openxmlformats.org/officeDocument/2006/relationships" r:embed="rId3"/>
          <a:srcRect/>
          <a:stretch>
            <a:fillRect/>
          </a:stretch>
        </a:blip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915919-DE66-D148-A342-83617AC3C23B}">
      <dsp:nvSpPr>
        <dsp:cNvPr id="0" name=""/>
        <dsp:cNvSpPr/>
      </dsp:nvSpPr>
      <dsp:spPr>
        <a:xfrm>
          <a:off x="297614" y="2550290"/>
          <a:ext cx="6845133" cy="478179"/>
        </a:xfrm>
        <a:prstGeom prst="leftRightArrow">
          <a:avLst/>
        </a:prstGeom>
        <a:solidFill>
          <a:srgbClr val="1E3C66"/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CC2EEB-30A6-431E-B95B-D14BD65A1588}">
      <dsp:nvSpPr>
        <dsp:cNvPr id="0" name=""/>
        <dsp:cNvSpPr/>
      </dsp:nvSpPr>
      <dsp:spPr>
        <a:xfrm>
          <a:off x="544" y="449930"/>
          <a:ext cx="2177613" cy="24088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rgbClr val="B7E0F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ES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300" kern="1200" dirty="0"/>
            <a:t>Servicio de Inspección Farmaceutica (SIFAEX)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300" kern="1200" dirty="0"/>
            <a:t>Entidad importadora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ES" sz="1300" kern="1200" dirty="0"/>
        </a:p>
      </dsp:txBody>
      <dsp:txXfrm>
        <a:off x="55977" y="505363"/>
        <a:ext cx="2066747" cy="1781769"/>
      </dsp:txXfrm>
    </dsp:sp>
    <dsp:sp modelId="{24080AEE-361F-4B9C-882A-4B8CC3FADC01}">
      <dsp:nvSpPr>
        <dsp:cNvPr id="0" name=""/>
        <dsp:cNvSpPr/>
      </dsp:nvSpPr>
      <dsp:spPr>
        <a:xfrm rot="591375">
          <a:off x="847258" y="1714560"/>
          <a:ext cx="2587212" cy="2502018"/>
        </a:xfrm>
        <a:prstGeom prst="leftCircularArrow">
          <a:avLst>
            <a:gd name="adj1" fmla="val 2713"/>
            <a:gd name="adj2" fmla="val 330420"/>
            <a:gd name="adj3" fmla="val 3798746"/>
            <a:gd name="adj4" fmla="val 10717304"/>
            <a:gd name="adj5" fmla="val 3165"/>
          </a:avLst>
        </a:prstGeom>
        <a:solidFill>
          <a:srgbClr val="B7E0F1"/>
        </a:solidFill>
        <a:ln>
          <a:solidFill>
            <a:srgbClr val="B7E0F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F063B2-9583-4757-BEB8-9F521D06BC31}">
      <dsp:nvSpPr>
        <dsp:cNvPr id="0" name=""/>
        <dsp:cNvSpPr/>
      </dsp:nvSpPr>
      <dsp:spPr>
        <a:xfrm>
          <a:off x="503745" y="2077503"/>
          <a:ext cx="1817995" cy="722956"/>
        </a:xfrm>
        <a:prstGeom prst="roundRect">
          <a:avLst>
            <a:gd name="adj" fmla="val 10000"/>
          </a:avLst>
        </a:prstGeom>
        <a:solidFill>
          <a:srgbClr val="304168"/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200" kern="1200" dirty="0"/>
            <a:t>Entidad notificadora</a:t>
          </a:r>
        </a:p>
      </dsp:txBody>
      <dsp:txXfrm>
        <a:off x="524920" y="2098678"/>
        <a:ext cx="1775645" cy="680606"/>
      </dsp:txXfrm>
    </dsp:sp>
    <dsp:sp modelId="{2B5A302B-DD14-43F8-B1B3-0BAB742A966D}">
      <dsp:nvSpPr>
        <dsp:cNvPr id="0" name=""/>
        <dsp:cNvSpPr/>
      </dsp:nvSpPr>
      <dsp:spPr>
        <a:xfrm>
          <a:off x="2522536" y="963459"/>
          <a:ext cx="2275662" cy="31790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rgbClr val="B7E0F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ES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300" kern="1200" dirty="0"/>
            <a:t>Cantidad estupefaciente/ psicótropo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300" kern="1200" dirty="0"/>
            <a:t>Fecha importación/ exportación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ES" sz="1300" kern="1200" dirty="0"/>
        </a:p>
      </dsp:txBody>
      <dsp:txXfrm>
        <a:off x="2589188" y="1711335"/>
        <a:ext cx="2142358" cy="2364518"/>
      </dsp:txXfrm>
    </dsp:sp>
    <dsp:sp modelId="{4FC20042-6730-4561-A99F-5BA9D6B74310}">
      <dsp:nvSpPr>
        <dsp:cNvPr id="0" name=""/>
        <dsp:cNvSpPr/>
      </dsp:nvSpPr>
      <dsp:spPr>
        <a:xfrm rot="13995313">
          <a:off x="4011558" y="242315"/>
          <a:ext cx="1973026" cy="2177371"/>
        </a:xfrm>
        <a:prstGeom prst="leftCircularArrow">
          <a:avLst>
            <a:gd name="adj1" fmla="val 2496"/>
            <a:gd name="adj2" fmla="val 302506"/>
            <a:gd name="adj3" fmla="val 18963260"/>
            <a:gd name="adj4" fmla="val 12016787"/>
            <a:gd name="adj5" fmla="val 2912"/>
          </a:avLst>
        </a:prstGeom>
        <a:solidFill>
          <a:srgbClr val="B7E0F1"/>
        </a:solidFill>
        <a:ln>
          <a:solidFill>
            <a:srgbClr val="B7E0F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CBE2CE-757D-4C7A-8A3B-A208012FF27B}">
      <dsp:nvSpPr>
        <dsp:cNvPr id="0" name=""/>
        <dsp:cNvSpPr/>
      </dsp:nvSpPr>
      <dsp:spPr>
        <a:xfrm>
          <a:off x="3090762" y="937921"/>
          <a:ext cx="1817995" cy="722956"/>
        </a:xfrm>
        <a:prstGeom prst="roundRect">
          <a:avLst>
            <a:gd name="adj" fmla="val 10000"/>
          </a:avLst>
        </a:prstGeom>
        <a:solidFill>
          <a:srgbClr val="304168"/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200" kern="1200" dirty="0"/>
            <a:t>Notificación</a:t>
          </a:r>
        </a:p>
      </dsp:txBody>
      <dsp:txXfrm>
        <a:off x="3111937" y="959096"/>
        <a:ext cx="1775645" cy="680606"/>
      </dsp:txXfrm>
    </dsp:sp>
    <dsp:sp modelId="{97F4CB1F-1E2F-42F6-A1C7-47B5C83E5306}">
      <dsp:nvSpPr>
        <dsp:cNvPr id="0" name=""/>
        <dsp:cNvSpPr/>
      </dsp:nvSpPr>
      <dsp:spPr>
        <a:xfrm>
          <a:off x="5272205" y="511581"/>
          <a:ext cx="2301146" cy="25510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rgbClr val="B7E0F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ES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300" kern="1200" dirty="0"/>
            <a:t>Servicio de Inspección Farmaceutica (SIFAEX)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300" kern="1200" dirty="0"/>
            <a:t>País importador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300" kern="1200" dirty="0"/>
            <a:t>Entidad exportadora</a:t>
          </a:r>
        </a:p>
      </dsp:txBody>
      <dsp:txXfrm>
        <a:off x="5330912" y="570288"/>
        <a:ext cx="2183732" cy="1886993"/>
      </dsp:txXfrm>
    </dsp:sp>
    <dsp:sp modelId="{879F97AF-E458-45A8-8D90-0CBB435EB79E}">
      <dsp:nvSpPr>
        <dsp:cNvPr id="0" name=""/>
        <dsp:cNvSpPr/>
      </dsp:nvSpPr>
      <dsp:spPr>
        <a:xfrm>
          <a:off x="5960754" y="2183469"/>
          <a:ext cx="1817995" cy="722956"/>
        </a:xfrm>
        <a:prstGeom prst="roundRect">
          <a:avLst>
            <a:gd name="adj" fmla="val 10000"/>
          </a:avLst>
        </a:prstGeom>
        <a:solidFill>
          <a:srgbClr val="304168"/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27940" rIns="4191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200" kern="1200" dirty="0"/>
            <a:t>Entidad notificadora</a:t>
          </a:r>
        </a:p>
      </dsp:txBody>
      <dsp:txXfrm>
        <a:off x="5981929" y="2204644"/>
        <a:ext cx="1775645" cy="6806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6D7581-C3CC-4BDC-9C6B-EE253E0EBCB2}" type="datetimeFigureOut">
              <a:rPr lang="es-ES" smtClean="0"/>
              <a:pPr/>
              <a:t>22/06/2026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1EF781-8C3D-4485-9D7D-ACE140E579D7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21452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6-18T14:28:07.403"/>
    </inkml:context>
    <inkml:brush xml:id="br0">
      <inkml:brushProperty name="width" value="0.1" units="cm"/>
      <inkml:brushProperty name="height" value="0.1" units="cm"/>
      <inkml:brushProperty name="color" value="#004F8B"/>
    </inkml:brush>
  </inkml:definitions>
  <inkml:trace contextRef="#ctx0" brushRef="#br0">0 1 8192,'0'0'0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6-18T14:28:18.721"/>
    </inkml:context>
    <inkml:brush xml:id="br0">
      <inkml:brushProperty name="width" value="0.1" units="cm"/>
      <inkml:brushProperty name="height" value="0.1" units="cm"/>
      <inkml:brushProperty name="color" value="#004F8B"/>
    </inkml:brush>
  </inkml:definitions>
  <inkml:trace contextRef="#ctx0" brushRef="#br0">1 12 8192,'0'-11'11468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6-18T14:28:19.536"/>
    </inkml:context>
    <inkml:brush xml:id="br0">
      <inkml:brushProperty name="width" value="0.1" units="cm"/>
      <inkml:brushProperty name="height" value="0.1" units="cm"/>
      <inkml:brushProperty name="color" value="#004F8B"/>
    </inkml:brush>
  </inkml:definitions>
  <inkml:trace contextRef="#ctx0" brushRef="#br0">1 0 8192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6-18T14:28:25.910"/>
    </inkml:context>
    <inkml:brush xml:id="br0">
      <inkml:brushProperty name="width" value="0.1" units="cm"/>
      <inkml:brushProperty name="height" value="0.1" units="cm"/>
      <inkml:brushProperty name="color" value="#004F8B"/>
    </inkml:brush>
  </inkml:definitions>
  <inkml:trace contextRef="#ctx0" brushRef="#br0">1 1 8192,'0'0'0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6-18T14:29:01.733"/>
    </inkml:context>
    <inkml:brush xml:id="br0">
      <inkml:brushProperty name="width" value="0.1" units="cm"/>
      <inkml:brushProperty name="height" value="0.1" units="cm"/>
      <inkml:brushProperty name="color" value="#004F8B"/>
    </inkml:brush>
  </inkml:definitions>
  <inkml:trace contextRef="#ctx0" brushRef="#br0">0 1 8192,'0'0'0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0B9E36-A5C3-2046-83CB-33272D5FB3DE}" type="datetimeFigureOut">
              <a:rPr lang="es-ES" smtClean="0"/>
              <a:pPr/>
              <a:t>22/06/2026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7B7E09-0D76-7D48-A1BB-FD023FCB91C8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400215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7B7E09-0D76-7D48-A1BB-FD023FCB91C8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033866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800" dirty="0">
                <a:solidFill>
                  <a:srgbClr val="1B355D"/>
                </a:solidFill>
                <a:latin typeface="Montserrat" charset="0"/>
                <a:ea typeface="Montserrat" charset="0"/>
                <a:cs typeface="Montserrat" charset="0"/>
              </a:rPr>
              <a:t>Las personas que viajen fuera de España y necesiten medicamentos estupefacientes y/o </a:t>
            </a:r>
            <a:r>
              <a:rPr lang="es-ES" sz="800" dirty="0" err="1">
                <a:solidFill>
                  <a:srgbClr val="1B355D"/>
                </a:solidFill>
                <a:latin typeface="Montserrat" charset="0"/>
                <a:ea typeface="Montserrat" charset="0"/>
                <a:cs typeface="Montserrat" charset="0"/>
              </a:rPr>
              <a:t>psicotrópos</a:t>
            </a:r>
            <a:r>
              <a:rPr lang="es-ES" sz="800" dirty="0">
                <a:solidFill>
                  <a:srgbClr val="1B355D"/>
                </a:solidFill>
                <a:latin typeface="Montserrat" charset="0"/>
                <a:ea typeface="Montserrat" charset="0"/>
                <a:cs typeface="Montserrat" charset="0"/>
              </a:rPr>
              <a:t> para su tratamiento médico personal deben solicitar un certificado</a:t>
            </a:r>
            <a:r>
              <a:rPr lang="es-ES" sz="800" b="0" dirty="0">
                <a:solidFill>
                  <a:srgbClr val="1B355D"/>
                </a:solidFill>
                <a:latin typeface="Montserrat" charset="0"/>
                <a:ea typeface="Montserrat" charset="0"/>
                <a:cs typeface="Montserrat" charset="0"/>
              </a:rPr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ES" sz="800" b="0" dirty="0">
              <a:solidFill>
                <a:srgbClr val="1B355D"/>
              </a:solidFill>
              <a:latin typeface="Montserrat" charset="0"/>
              <a:ea typeface="Montserrat" charset="0"/>
              <a:cs typeface="Montserrat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 fecha límite de validez del certificado será la del día siguiente a la fecha prevista de regreso. En caso de que el viaje supere los 30 días, la validez se limitará a 30 días desde la fecha de partida.</a:t>
            </a:r>
            <a:endParaRPr lang="en-US" sz="800" b="1" dirty="0">
              <a:solidFill>
                <a:srgbClr val="1B355D"/>
              </a:solidFill>
              <a:latin typeface="Montserrat" charset="0"/>
              <a:ea typeface="Montserrat" charset="0"/>
              <a:cs typeface="Montserrat" charset="0"/>
            </a:endParaRPr>
          </a:p>
          <a:p>
            <a:endParaRPr lang="es-E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200" dirty="0">
                <a:solidFill>
                  <a:prstClr val="black"/>
                </a:solidFill>
                <a:latin typeface="Montserrat"/>
              </a:rPr>
              <a:t>Necesario cuando el país de destino es un país NO firmante del Acuerdo de </a:t>
            </a:r>
            <a:r>
              <a:rPr lang="es-ES" sz="1200" dirty="0" err="1">
                <a:solidFill>
                  <a:prstClr val="black"/>
                </a:solidFill>
                <a:latin typeface="Montserrat"/>
              </a:rPr>
              <a:t>Schengen</a:t>
            </a:r>
            <a:r>
              <a:rPr lang="es-ES" sz="1200" dirty="0">
                <a:solidFill>
                  <a:prstClr val="black"/>
                </a:solidFill>
                <a:latin typeface="Montserrat"/>
              </a:rPr>
              <a:t> o la solicitud la realiza el paciente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ES" sz="1200" dirty="0">
              <a:solidFill>
                <a:prstClr val="black"/>
              </a:solidFill>
              <a:latin typeface="Montserra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200" dirty="0">
                <a:solidFill>
                  <a:prstClr val="black"/>
                </a:solidFill>
                <a:latin typeface="Montserrat"/>
              </a:rPr>
              <a:t>Como lo</a:t>
            </a:r>
            <a:r>
              <a:rPr lang="es-ES" sz="1200" baseline="0" dirty="0">
                <a:solidFill>
                  <a:prstClr val="black"/>
                </a:solidFill>
                <a:latin typeface="Montserrat"/>
              </a:rPr>
              <a:t> realiza el médico, que tiene acceso a Labofar, y tiene credenciales nos puede adjuntar tanto certificado médico como receta.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solidFill>
                <a:prstClr val="black"/>
              </a:solidFill>
              <a:latin typeface="Montserrat"/>
            </a:endParaRPr>
          </a:p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7B7E09-0D76-7D48-A1BB-FD023FCB91C8}" type="slidenum">
              <a:rPr kumimoji="0" lang="es-E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s-E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98395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27B7E09-0D76-7D48-A1BB-FD023FCB91C8}" type="slidenum">
              <a:rPr kumimoji="0" lang="es-E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s-E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92504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uadroTexto 18">
            <a:extLst>
              <a:ext uri="{FF2B5EF4-FFF2-40B4-BE49-F238E27FC236}">
                <a16:creationId xmlns:a16="http://schemas.microsoft.com/office/drawing/2014/main" id="{59B964A9-9ED8-9948-8D4B-02F302A6A831}"/>
              </a:ext>
            </a:extLst>
          </p:cNvPr>
          <p:cNvSpPr txBox="1"/>
          <p:nvPr userDrawn="1"/>
        </p:nvSpPr>
        <p:spPr>
          <a:xfrm>
            <a:off x="7061417" y="-66642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sz="1800" dirty="0"/>
          </a:p>
        </p:txBody>
      </p:sp>
      <p:sp>
        <p:nvSpPr>
          <p:cNvPr id="13" name="Marcador de fecha 3">
            <a:extLst>
              <a:ext uri="{FF2B5EF4-FFF2-40B4-BE49-F238E27FC236}">
                <a16:creationId xmlns:a16="http://schemas.microsoft.com/office/drawing/2014/main" id="{15C9BFDF-13AA-AF4E-B813-6B36548B50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153782" y="4965978"/>
            <a:ext cx="1762092" cy="5050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 b="0" i="0" baseline="0">
                <a:solidFill>
                  <a:srgbClr val="5E5E5D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fld id="{C3D9546B-872F-48BC-A925-DE58BB343D28}" type="datetime1">
              <a:rPr lang="es-ES" smtClean="0"/>
              <a:pPr/>
              <a:t>22/06/2026</a:t>
            </a:fld>
            <a:endParaRPr lang="es-ES" dirty="0"/>
          </a:p>
        </p:txBody>
      </p:sp>
      <p:sp>
        <p:nvSpPr>
          <p:cNvPr id="62" name="Rectángulo 61">
            <a:extLst>
              <a:ext uri="{FF2B5EF4-FFF2-40B4-BE49-F238E27FC236}">
                <a16:creationId xmlns:a16="http://schemas.microsoft.com/office/drawing/2014/main" id="{D612FE35-767C-D548-AEE4-6EC2EC2FD599}"/>
              </a:ext>
            </a:extLst>
          </p:cNvPr>
          <p:cNvSpPr/>
          <p:nvPr userDrawn="1"/>
        </p:nvSpPr>
        <p:spPr>
          <a:xfrm>
            <a:off x="365894" y="6165955"/>
            <a:ext cx="45719" cy="269089"/>
          </a:xfrm>
          <a:prstGeom prst="rect">
            <a:avLst/>
          </a:prstGeom>
          <a:solidFill>
            <a:srgbClr val="304168"/>
          </a:solidFill>
          <a:ln>
            <a:noFill/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>
              <a:ln>
                <a:solidFill>
                  <a:srgbClr val="304168"/>
                </a:solidFill>
              </a:ln>
            </a:endParaRPr>
          </a:p>
        </p:txBody>
      </p:sp>
      <p:pic>
        <p:nvPicPr>
          <p:cNvPr id="29" name="Imagen 2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6000456"/>
            <a:ext cx="5864704" cy="637678"/>
          </a:xfrm>
          <a:prstGeom prst="rect">
            <a:avLst/>
          </a:prstGeom>
        </p:spPr>
      </p:pic>
      <p:pic>
        <p:nvPicPr>
          <p:cNvPr id="31" name="Imagen 3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598" y="5980151"/>
            <a:ext cx="2684330" cy="631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2648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A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uadroTexto 18">
            <a:extLst>
              <a:ext uri="{FF2B5EF4-FFF2-40B4-BE49-F238E27FC236}">
                <a16:creationId xmlns:a16="http://schemas.microsoft.com/office/drawing/2014/main" id="{59B964A9-9ED8-9948-8D4B-02F302A6A831}"/>
              </a:ext>
            </a:extLst>
          </p:cNvPr>
          <p:cNvSpPr txBox="1"/>
          <p:nvPr userDrawn="1"/>
        </p:nvSpPr>
        <p:spPr>
          <a:xfrm>
            <a:off x="7061417" y="-66642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sz="1800" dirty="0"/>
          </a:p>
        </p:txBody>
      </p:sp>
      <p:pic>
        <p:nvPicPr>
          <p:cNvPr id="13" name="Imagen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F539BBFE-50C7-4C4A-A8EB-F3E174E7485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122199" y="1578710"/>
            <a:ext cx="4599286" cy="4599284"/>
          </a:xfrm>
          <a:custGeom>
            <a:avLst/>
            <a:gdLst>
              <a:gd name="connsiteX0" fmla="*/ 2588734 w 5177468"/>
              <a:gd name="connsiteY0" fmla="*/ 0 h 5177466"/>
              <a:gd name="connsiteX1" fmla="*/ 5177468 w 5177468"/>
              <a:gd name="connsiteY1" fmla="*/ 2588733 h 5177466"/>
              <a:gd name="connsiteX2" fmla="*/ 2588734 w 5177468"/>
              <a:gd name="connsiteY2" fmla="*/ 5177466 h 5177466"/>
              <a:gd name="connsiteX3" fmla="*/ 0 w 5177468"/>
              <a:gd name="connsiteY3" fmla="*/ 2588733 h 5177466"/>
              <a:gd name="connsiteX4" fmla="*/ 2588734 w 5177468"/>
              <a:gd name="connsiteY4" fmla="*/ 0 h 5177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77468" h="5177466">
                <a:moveTo>
                  <a:pt x="2588734" y="0"/>
                </a:moveTo>
                <a:cubicBezTo>
                  <a:pt x="4018452" y="0"/>
                  <a:pt x="5177468" y="1159015"/>
                  <a:pt x="5177468" y="2588733"/>
                </a:cubicBezTo>
                <a:cubicBezTo>
                  <a:pt x="5177468" y="4018451"/>
                  <a:pt x="4018452" y="5177466"/>
                  <a:pt x="2588734" y="5177466"/>
                </a:cubicBezTo>
                <a:cubicBezTo>
                  <a:pt x="1159016" y="5177466"/>
                  <a:pt x="0" y="4018451"/>
                  <a:pt x="0" y="2588733"/>
                </a:cubicBezTo>
                <a:cubicBezTo>
                  <a:pt x="0" y="1159015"/>
                  <a:pt x="1159016" y="0"/>
                  <a:pt x="2588734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4E93B0EE-57DE-6A44-B05D-FAA3CAF2802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169146" y="533688"/>
            <a:ext cx="2451448" cy="2451447"/>
          </a:xfrm>
          <a:custGeom>
            <a:avLst/>
            <a:gdLst>
              <a:gd name="connsiteX0" fmla="*/ 2588734 w 5177468"/>
              <a:gd name="connsiteY0" fmla="*/ 0 h 5177466"/>
              <a:gd name="connsiteX1" fmla="*/ 5177468 w 5177468"/>
              <a:gd name="connsiteY1" fmla="*/ 2588733 h 5177466"/>
              <a:gd name="connsiteX2" fmla="*/ 2588734 w 5177468"/>
              <a:gd name="connsiteY2" fmla="*/ 5177466 h 5177466"/>
              <a:gd name="connsiteX3" fmla="*/ 0 w 5177468"/>
              <a:gd name="connsiteY3" fmla="*/ 2588733 h 5177466"/>
              <a:gd name="connsiteX4" fmla="*/ 2588734 w 5177468"/>
              <a:gd name="connsiteY4" fmla="*/ 0 h 5177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77468" h="5177466">
                <a:moveTo>
                  <a:pt x="2588734" y="0"/>
                </a:moveTo>
                <a:cubicBezTo>
                  <a:pt x="4018452" y="0"/>
                  <a:pt x="5177468" y="1159015"/>
                  <a:pt x="5177468" y="2588733"/>
                </a:cubicBezTo>
                <a:cubicBezTo>
                  <a:pt x="5177468" y="4018451"/>
                  <a:pt x="4018452" y="5177466"/>
                  <a:pt x="2588734" y="5177466"/>
                </a:cubicBezTo>
                <a:cubicBezTo>
                  <a:pt x="1159016" y="5177466"/>
                  <a:pt x="0" y="4018451"/>
                  <a:pt x="0" y="2588733"/>
                </a:cubicBezTo>
                <a:cubicBezTo>
                  <a:pt x="0" y="1159015"/>
                  <a:pt x="1159016" y="0"/>
                  <a:pt x="2588734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7" name="Marcador de número de diapositiva 8"/>
          <p:cNvSpPr txBox="1">
            <a:spLocks/>
          </p:cNvSpPr>
          <p:nvPr userDrawn="1"/>
        </p:nvSpPr>
        <p:spPr>
          <a:xfrm>
            <a:off x="254306" y="6356353"/>
            <a:ext cx="5313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4565630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APOSITIVA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uadroTexto 18">
            <a:extLst>
              <a:ext uri="{FF2B5EF4-FFF2-40B4-BE49-F238E27FC236}">
                <a16:creationId xmlns:a16="http://schemas.microsoft.com/office/drawing/2014/main" id="{59B964A9-9ED8-9948-8D4B-02F302A6A831}"/>
              </a:ext>
            </a:extLst>
          </p:cNvPr>
          <p:cNvSpPr txBox="1"/>
          <p:nvPr userDrawn="1"/>
        </p:nvSpPr>
        <p:spPr>
          <a:xfrm>
            <a:off x="7061417" y="-66642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sz="1800" dirty="0"/>
          </a:p>
        </p:txBody>
      </p:sp>
      <p:pic>
        <p:nvPicPr>
          <p:cNvPr id="13" name="Imagen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F539BBFE-50C7-4C4A-A8EB-F3E174E7485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354653" y="2639355"/>
            <a:ext cx="4599286" cy="4599284"/>
          </a:xfrm>
          <a:custGeom>
            <a:avLst/>
            <a:gdLst>
              <a:gd name="connsiteX0" fmla="*/ 2588734 w 5177468"/>
              <a:gd name="connsiteY0" fmla="*/ 0 h 5177466"/>
              <a:gd name="connsiteX1" fmla="*/ 5177468 w 5177468"/>
              <a:gd name="connsiteY1" fmla="*/ 2588733 h 5177466"/>
              <a:gd name="connsiteX2" fmla="*/ 2588734 w 5177468"/>
              <a:gd name="connsiteY2" fmla="*/ 5177466 h 5177466"/>
              <a:gd name="connsiteX3" fmla="*/ 0 w 5177468"/>
              <a:gd name="connsiteY3" fmla="*/ 2588733 h 5177466"/>
              <a:gd name="connsiteX4" fmla="*/ 2588734 w 5177468"/>
              <a:gd name="connsiteY4" fmla="*/ 0 h 5177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77468" h="5177466">
                <a:moveTo>
                  <a:pt x="2588734" y="0"/>
                </a:moveTo>
                <a:cubicBezTo>
                  <a:pt x="4018452" y="0"/>
                  <a:pt x="5177468" y="1159015"/>
                  <a:pt x="5177468" y="2588733"/>
                </a:cubicBezTo>
                <a:cubicBezTo>
                  <a:pt x="5177468" y="4018451"/>
                  <a:pt x="4018452" y="5177466"/>
                  <a:pt x="2588734" y="5177466"/>
                </a:cubicBezTo>
                <a:cubicBezTo>
                  <a:pt x="1159016" y="5177466"/>
                  <a:pt x="0" y="4018451"/>
                  <a:pt x="0" y="2588733"/>
                </a:cubicBezTo>
                <a:cubicBezTo>
                  <a:pt x="0" y="1159015"/>
                  <a:pt x="1159016" y="0"/>
                  <a:pt x="2588734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6" name="Marcador de número de diapositiva 8"/>
          <p:cNvSpPr txBox="1">
            <a:spLocks/>
          </p:cNvSpPr>
          <p:nvPr userDrawn="1"/>
        </p:nvSpPr>
        <p:spPr>
          <a:xfrm>
            <a:off x="254306" y="6356353"/>
            <a:ext cx="5313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072684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uadroTexto 18">
            <a:extLst>
              <a:ext uri="{FF2B5EF4-FFF2-40B4-BE49-F238E27FC236}">
                <a16:creationId xmlns:a16="http://schemas.microsoft.com/office/drawing/2014/main" id="{59B964A9-9ED8-9948-8D4B-02F302A6A831}"/>
              </a:ext>
            </a:extLst>
          </p:cNvPr>
          <p:cNvSpPr txBox="1"/>
          <p:nvPr userDrawn="1"/>
        </p:nvSpPr>
        <p:spPr>
          <a:xfrm>
            <a:off x="7061417" y="-66642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sz="1800" dirty="0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598" y="5980151"/>
            <a:ext cx="2684330" cy="631745"/>
          </a:xfrm>
          <a:prstGeom prst="rect">
            <a:avLst/>
          </a:prstGeom>
        </p:spPr>
      </p:pic>
      <p:sp>
        <p:nvSpPr>
          <p:cNvPr id="6" name="Marcador de número de diapositiva 8"/>
          <p:cNvSpPr txBox="1">
            <a:spLocks/>
          </p:cNvSpPr>
          <p:nvPr userDrawn="1"/>
        </p:nvSpPr>
        <p:spPr>
          <a:xfrm>
            <a:off x="254306" y="6356353"/>
            <a:ext cx="5313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530259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id="{6246E191-F305-C840-BF1B-E8CDECA58B15}"/>
              </a:ext>
            </a:extLst>
          </p:cNvPr>
          <p:cNvSpPr/>
          <p:nvPr userDrawn="1"/>
        </p:nvSpPr>
        <p:spPr>
          <a:xfrm>
            <a:off x="-181711" y="2794380"/>
            <a:ext cx="9814661" cy="4294299"/>
          </a:xfrm>
          <a:prstGeom prst="rect">
            <a:avLst/>
          </a:prstGeom>
          <a:solidFill>
            <a:srgbClr val="D0D0D0">
              <a:alpha val="58000"/>
            </a:srgbClr>
          </a:solidFill>
          <a:ln>
            <a:noFill/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598" y="5980151"/>
            <a:ext cx="2684330" cy="631745"/>
          </a:xfrm>
          <a:prstGeom prst="rect">
            <a:avLst/>
          </a:prstGeom>
        </p:spPr>
      </p:pic>
      <p:sp>
        <p:nvSpPr>
          <p:cNvPr id="19" name="CuadroTexto 18">
            <a:extLst>
              <a:ext uri="{FF2B5EF4-FFF2-40B4-BE49-F238E27FC236}">
                <a16:creationId xmlns:a16="http://schemas.microsoft.com/office/drawing/2014/main" id="{59B964A9-9ED8-9948-8D4B-02F302A6A831}"/>
              </a:ext>
            </a:extLst>
          </p:cNvPr>
          <p:cNvSpPr txBox="1"/>
          <p:nvPr userDrawn="1"/>
        </p:nvSpPr>
        <p:spPr>
          <a:xfrm>
            <a:off x="7061417" y="-66642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sz="1800" dirty="0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  <p:sp>
        <p:nvSpPr>
          <p:cNvPr id="10" name="Marcador de número de diapositiva 8"/>
          <p:cNvSpPr txBox="1">
            <a:spLocks/>
          </p:cNvSpPr>
          <p:nvPr userDrawn="1"/>
        </p:nvSpPr>
        <p:spPr>
          <a:xfrm>
            <a:off x="254306" y="6356353"/>
            <a:ext cx="5313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2127055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uadroTexto 18">
            <a:extLst>
              <a:ext uri="{FF2B5EF4-FFF2-40B4-BE49-F238E27FC236}">
                <a16:creationId xmlns:a16="http://schemas.microsoft.com/office/drawing/2014/main" id="{59B964A9-9ED8-9948-8D4B-02F302A6A831}"/>
              </a:ext>
            </a:extLst>
          </p:cNvPr>
          <p:cNvSpPr txBox="1"/>
          <p:nvPr userDrawn="1"/>
        </p:nvSpPr>
        <p:spPr>
          <a:xfrm>
            <a:off x="7061417" y="-66642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sz="1800" dirty="0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  <p:sp>
        <p:nvSpPr>
          <p:cNvPr id="5" name="Marcador de número de diapositiva 8"/>
          <p:cNvSpPr txBox="1">
            <a:spLocks/>
          </p:cNvSpPr>
          <p:nvPr userDrawn="1"/>
        </p:nvSpPr>
        <p:spPr>
          <a:xfrm>
            <a:off x="254306" y="6356353"/>
            <a:ext cx="5313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3344620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uadroTexto 18">
            <a:extLst>
              <a:ext uri="{FF2B5EF4-FFF2-40B4-BE49-F238E27FC236}">
                <a16:creationId xmlns:a16="http://schemas.microsoft.com/office/drawing/2014/main" id="{59B964A9-9ED8-9948-8D4B-02F302A6A831}"/>
              </a:ext>
            </a:extLst>
          </p:cNvPr>
          <p:cNvSpPr txBox="1"/>
          <p:nvPr userDrawn="1"/>
        </p:nvSpPr>
        <p:spPr>
          <a:xfrm>
            <a:off x="7061417" y="-66642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sz="1800" dirty="0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  <p:sp>
        <p:nvSpPr>
          <p:cNvPr id="10" name="Elipse 9">
            <a:extLst>
              <a:ext uri="{FF2B5EF4-FFF2-40B4-BE49-F238E27FC236}">
                <a16:creationId xmlns:a16="http://schemas.microsoft.com/office/drawing/2014/main" id="{3E793CB0-2646-A44F-AF69-7387E1DE0C13}"/>
              </a:ext>
            </a:extLst>
          </p:cNvPr>
          <p:cNvSpPr/>
          <p:nvPr userDrawn="1"/>
        </p:nvSpPr>
        <p:spPr>
          <a:xfrm>
            <a:off x="5085301" y="2541094"/>
            <a:ext cx="5245396" cy="5245396"/>
          </a:xfrm>
          <a:prstGeom prst="ellipse">
            <a:avLst/>
          </a:prstGeom>
          <a:solidFill>
            <a:srgbClr val="D0D0D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6" name="Marcador de número de diapositiva 8"/>
          <p:cNvSpPr txBox="1">
            <a:spLocks/>
          </p:cNvSpPr>
          <p:nvPr userDrawn="1"/>
        </p:nvSpPr>
        <p:spPr>
          <a:xfrm>
            <a:off x="254306" y="6356353"/>
            <a:ext cx="5313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5089772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397AF987-2B18-A84E-A8A7-176EF71541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598" y="5980151"/>
            <a:ext cx="2684330" cy="631745"/>
          </a:xfrm>
          <a:prstGeom prst="rect">
            <a:avLst/>
          </a:prstGeom>
        </p:spPr>
      </p:pic>
      <p:sp>
        <p:nvSpPr>
          <p:cNvPr id="4" name="Llamada ovalada 3">
            <a:extLst>
              <a:ext uri="{FF2B5EF4-FFF2-40B4-BE49-F238E27FC236}">
                <a16:creationId xmlns:a16="http://schemas.microsoft.com/office/drawing/2014/main" id="{4ECEC2B1-B005-5A43-B1B0-7AD4B0DF2686}"/>
              </a:ext>
            </a:extLst>
          </p:cNvPr>
          <p:cNvSpPr/>
          <p:nvPr userDrawn="1"/>
        </p:nvSpPr>
        <p:spPr>
          <a:xfrm rot="4270483">
            <a:off x="5937898" y="860791"/>
            <a:ext cx="3311926" cy="3220590"/>
          </a:xfrm>
          <a:prstGeom prst="wedgeEllipseCallout">
            <a:avLst/>
          </a:prstGeom>
          <a:solidFill>
            <a:srgbClr val="C21F3C"/>
          </a:solidFill>
          <a:ln>
            <a:noFill/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>
              <a:solidFill>
                <a:srgbClr val="C21F3C"/>
              </a:solidFill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B11FBDE-2D0D-DD47-93B5-B50D14816C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  <p:sp>
        <p:nvSpPr>
          <p:cNvPr id="7" name="Marcador de número de diapositiva 8"/>
          <p:cNvSpPr txBox="1">
            <a:spLocks/>
          </p:cNvSpPr>
          <p:nvPr userDrawn="1"/>
        </p:nvSpPr>
        <p:spPr>
          <a:xfrm>
            <a:off x="254306" y="6356353"/>
            <a:ext cx="5313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589481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397AF987-2B18-A84E-A8A7-176EF71541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598" y="5980151"/>
            <a:ext cx="2684330" cy="631745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5B11FBDE-2D0D-DD47-93B5-B50D14816C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  <p:sp>
        <p:nvSpPr>
          <p:cNvPr id="7" name="Rectángulo redondeado 6">
            <a:extLst>
              <a:ext uri="{FF2B5EF4-FFF2-40B4-BE49-F238E27FC236}">
                <a16:creationId xmlns:a16="http://schemas.microsoft.com/office/drawing/2014/main" id="{1ECE2DD9-698B-C547-AA2A-20D12B711AC8}"/>
              </a:ext>
            </a:extLst>
          </p:cNvPr>
          <p:cNvSpPr/>
          <p:nvPr userDrawn="1"/>
        </p:nvSpPr>
        <p:spPr>
          <a:xfrm>
            <a:off x="489289" y="3113903"/>
            <a:ext cx="8165421" cy="2644346"/>
          </a:xfrm>
          <a:prstGeom prst="roundRect">
            <a:avLst/>
          </a:prstGeom>
          <a:solidFill>
            <a:srgbClr val="84C0E8">
              <a:alpha val="16000"/>
            </a:srgbClr>
          </a:solidFill>
          <a:ln w="22225">
            <a:solidFill>
              <a:srgbClr val="19355D">
                <a:alpha val="98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8" name="Marcador de número de diapositiva 8"/>
          <p:cNvSpPr txBox="1">
            <a:spLocks/>
          </p:cNvSpPr>
          <p:nvPr userDrawn="1"/>
        </p:nvSpPr>
        <p:spPr>
          <a:xfrm>
            <a:off x="254306" y="6356353"/>
            <a:ext cx="5313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4682996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397AF987-2B18-A84E-A8A7-176EF71541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598" y="5980151"/>
            <a:ext cx="2684330" cy="631745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5B11FBDE-2D0D-DD47-93B5-B50D14816C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  <p:sp>
        <p:nvSpPr>
          <p:cNvPr id="7" name="Rectángulo redondeado 6">
            <a:extLst>
              <a:ext uri="{FF2B5EF4-FFF2-40B4-BE49-F238E27FC236}">
                <a16:creationId xmlns:a16="http://schemas.microsoft.com/office/drawing/2014/main" id="{1ECE2DD9-698B-C547-AA2A-20D12B711AC8}"/>
              </a:ext>
            </a:extLst>
          </p:cNvPr>
          <p:cNvSpPr/>
          <p:nvPr userDrawn="1"/>
        </p:nvSpPr>
        <p:spPr>
          <a:xfrm>
            <a:off x="489289" y="3113903"/>
            <a:ext cx="8165421" cy="2644346"/>
          </a:xfrm>
          <a:prstGeom prst="roundRect">
            <a:avLst/>
          </a:prstGeom>
          <a:solidFill>
            <a:srgbClr val="1B355D"/>
          </a:solidFill>
          <a:ln w="22225">
            <a:solidFill>
              <a:srgbClr val="C21F3C">
                <a:alpha val="98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8" name="Marcador de número de diapositiva 8"/>
          <p:cNvSpPr txBox="1">
            <a:spLocks/>
          </p:cNvSpPr>
          <p:nvPr userDrawn="1"/>
        </p:nvSpPr>
        <p:spPr>
          <a:xfrm>
            <a:off x="254306" y="6356353"/>
            <a:ext cx="5313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4042650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6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397AF987-2B18-A84E-A8A7-176EF71541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598" y="5980151"/>
            <a:ext cx="2684330" cy="631745"/>
          </a:xfrm>
          <a:prstGeom prst="rect">
            <a:avLst/>
          </a:prstGeom>
        </p:spPr>
      </p:pic>
      <p:sp>
        <p:nvSpPr>
          <p:cNvPr id="4" name="Rectángulo redondeado 3">
            <a:extLst>
              <a:ext uri="{FF2B5EF4-FFF2-40B4-BE49-F238E27FC236}">
                <a16:creationId xmlns:a16="http://schemas.microsoft.com/office/drawing/2014/main" id="{BEE8CA6D-2996-9145-984A-2AC5D287BF9E}"/>
              </a:ext>
            </a:extLst>
          </p:cNvPr>
          <p:cNvSpPr/>
          <p:nvPr userDrawn="1"/>
        </p:nvSpPr>
        <p:spPr>
          <a:xfrm>
            <a:off x="489289" y="3113903"/>
            <a:ext cx="8165421" cy="2644346"/>
          </a:xfrm>
          <a:prstGeom prst="roundRect">
            <a:avLst/>
          </a:prstGeom>
          <a:solidFill>
            <a:srgbClr val="D0D0D0"/>
          </a:solidFill>
          <a:ln w="22225">
            <a:solidFill>
              <a:srgbClr val="1B355D">
                <a:alpha val="98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0BA059DF-9617-0D47-AE77-D98424F31E1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  <p:sp>
        <p:nvSpPr>
          <p:cNvPr id="7" name="Marcador de número de diapositiva 8"/>
          <p:cNvSpPr txBox="1">
            <a:spLocks/>
          </p:cNvSpPr>
          <p:nvPr userDrawn="1"/>
        </p:nvSpPr>
        <p:spPr>
          <a:xfrm>
            <a:off x="254306" y="6356353"/>
            <a:ext cx="5313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2650294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uadroTexto 18">
            <a:extLst>
              <a:ext uri="{FF2B5EF4-FFF2-40B4-BE49-F238E27FC236}">
                <a16:creationId xmlns:a16="http://schemas.microsoft.com/office/drawing/2014/main" id="{59B964A9-9ED8-9948-8D4B-02F302A6A831}"/>
              </a:ext>
            </a:extLst>
          </p:cNvPr>
          <p:cNvSpPr txBox="1"/>
          <p:nvPr userDrawn="1"/>
        </p:nvSpPr>
        <p:spPr>
          <a:xfrm>
            <a:off x="7061417" y="-66642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sz="1800" dirty="0"/>
          </a:p>
        </p:txBody>
      </p:sp>
      <p:pic>
        <p:nvPicPr>
          <p:cNvPr id="31" name="Imagen 3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598" y="5980151"/>
            <a:ext cx="2684330" cy="631745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D3106D0E-D0FA-F240-9413-B05AC6BC5B8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  <p:sp>
        <p:nvSpPr>
          <p:cNvPr id="3" name="Marcador de texto 2"/>
          <p:cNvSpPr>
            <a:spLocks noGrp="1"/>
          </p:cNvSpPr>
          <p:nvPr>
            <p:ph type="body" sz="quarter" idx="10"/>
          </p:nvPr>
        </p:nvSpPr>
        <p:spPr>
          <a:xfrm>
            <a:off x="628650" y="1496291"/>
            <a:ext cx="7886700" cy="437745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solidFill>
                  <a:srgbClr val="7F7F7F"/>
                </a:solidFill>
                <a:latin typeface="Montserrat" panose="00000500000000000000" pitchFamily="2" charset="0"/>
              </a:defRPr>
            </a:lvl1pPr>
            <a:lvl2pPr marL="534988" indent="-266700">
              <a:buFont typeface="Montserrat" panose="00000500000000000000" pitchFamily="2" charset="0"/>
              <a:buChar char="−"/>
              <a:defRPr sz="1400">
                <a:solidFill>
                  <a:srgbClr val="7F7F7F"/>
                </a:solidFill>
                <a:latin typeface="Montserrat" panose="00000500000000000000" pitchFamily="2" charset="0"/>
              </a:defRPr>
            </a:lvl2pPr>
            <a:lvl3pPr marL="803275" indent="-227013">
              <a:defRPr sz="1400">
                <a:solidFill>
                  <a:srgbClr val="7F7F7F"/>
                </a:solidFill>
                <a:latin typeface="Montserrat" panose="00000500000000000000" pitchFamily="2" charset="0"/>
              </a:defRPr>
            </a:lvl3pPr>
            <a:lvl4pPr marL="1081088" indent="-227013">
              <a:buFont typeface="Montserrat" panose="00000500000000000000" pitchFamily="2" charset="0"/>
              <a:buChar char="−"/>
              <a:defRPr sz="1400">
                <a:solidFill>
                  <a:srgbClr val="7F7F7F"/>
                </a:solidFill>
                <a:latin typeface="Montserrat" panose="00000500000000000000" pitchFamily="2" charset="0"/>
              </a:defRPr>
            </a:lvl4pPr>
            <a:lvl5pPr marL="1347788" indent="-268288">
              <a:defRPr sz="1400">
                <a:solidFill>
                  <a:srgbClr val="7F7F7F"/>
                </a:solidFill>
                <a:latin typeface="Montserrat" panose="00000500000000000000" pitchFamily="2" charset="0"/>
              </a:defRPr>
            </a:lvl5pPr>
          </a:lstStyle>
          <a:p>
            <a:pPr lvl="0"/>
            <a:r>
              <a:rPr lang="es-ES" dirty="0"/>
              <a:t>Haga clic para modificar el estilo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628650" y="780603"/>
            <a:ext cx="7886700" cy="61408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algn="l" defTabSz="914400" rtl="0" eaLnBrk="1" latinLnBrk="0" hangingPunct="1">
              <a:defRPr lang="es-ES" sz="2400" b="1" kern="1200" dirty="0">
                <a:solidFill>
                  <a:srgbClr val="19355D"/>
                </a:solidFill>
                <a:latin typeface="Montserrat" pitchFamily="2" charset="77"/>
                <a:ea typeface="+mn-ea"/>
                <a:cs typeface="DIN Pro Condensed" panose="020B0506020101010102" pitchFamily="34" charset="77"/>
              </a:defRPr>
            </a:lvl1pPr>
          </a:lstStyle>
          <a:p>
            <a:r>
              <a:rPr lang="es-ES" dirty="0"/>
              <a:t>Haga clic para modificar el estilo de título del patrón</a:t>
            </a:r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3"/>
          </p:nvPr>
        </p:nvSpPr>
        <p:spPr>
          <a:xfrm>
            <a:off x="254306" y="6356353"/>
            <a:ext cx="531356" cy="365125"/>
          </a:xfrm>
        </p:spPr>
        <p:txBody>
          <a:bodyPr/>
          <a:lstStyle>
            <a:lvl1pPr algn="l">
              <a:defRPr/>
            </a:lvl1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893536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397AF987-2B18-A84E-A8A7-176EF71541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598" y="5980151"/>
            <a:ext cx="2684330" cy="631745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B6D881B2-7274-C543-A7A4-F6294D24552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5974218"/>
            <a:ext cx="5864704" cy="637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6127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TACAD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uadroTexto 18">
            <a:extLst>
              <a:ext uri="{FF2B5EF4-FFF2-40B4-BE49-F238E27FC236}">
                <a16:creationId xmlns:a16="http://schemas.microsoft.com/office/drawing/2014/main" id="{59B964A9-9ED8-9948-8D4B-02F302A6A831}"/>
              </a:ext>
            </a:extLst>
          </p:cNvPr>
          <p:cNvSpPr txBox="1"/>
          <p:nvPr userDrawn="1"/>
        </p:nvSpPr>
        <p:spPr>
          <a:xfrm>
            <a:off x="7061417" y="-66642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sz="1800" dirty="0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598" y="5980151"/>
            <a:ext cx="2684330" cy="631745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1153D46E-03E9-1647-9864-4DFBDC46EB3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41" t="6022" r="23628" b="6022"/>
          <a:stretch/>
        </p:blipFill>
        <p:spPr>
          <a:xfrm>
            <a:off x="122500" y="1201551"/>
            <a:ext cx="2863121" cy="484931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CB6DE25-308A-EC43-97AB-F79AC208D9D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41" t="6022" r="23628" b="6022"/>
          <a:stretch/>
        </p:blipFill>
        <p:spPr>
          <a:xfrm>
            <a:off x="2818941" y="1638729"/>
            <a:ext cx="2863121" cy="4849318"/>
          </a:xfrm>
          <a:prstGeom prst="rect">
            <a:avLst/>
          </a:prstGeom>
        </p:spPr>
      </p:pic>
      <p:sp>
        <p:nvSpPr>
          <p:cNvPr id="11" name="Marcador de número de diapositiva 8"/>
          <p:cNvSpPr txBox="1">
            <a:spLocks/>
          </p:cNvSpPr>
          <p:nvPr userDrawn="1"/>
        </p:nvSpPr>
        <p:spPr>
          <a:xfrm>
            <a:off x="254306" y="6356353"/>
            <a:ext cx="5313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3511008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ESTACAD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uadroTexto 18">
            <a:extLst>
              <a:ext uri="{FF2B5EF4-FFF2-40B4-BE49-F238E27FC236}">
                <a16:creationId xmlns:a16="http://schemas.microsoft.com/office/drawing/2014/main" id="{59B964A9-9ED8-9948-8D4B-02F302A6A831}"/>
              </a:ext>
            </a:extLst>
          </p:cNvPr>
          <p:cNvSpPr txBox="1"/>
          <p:nvPr userDrawn="1"/>
        </p:nvSpPr>
        <p:spPr>
          <a:xfrm>
            <a:off x="7061417" y="-66642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sz="1800" dirty="0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  <p:grpSp>
        <p:nvGrpSpPr>
          <p:cNvPr id="2" name="Grupo 1">
            <a:extLst>
              <a:ext uri="{FF2B5EF4-FFF2-40B4-BE49-F238E27FC236}">
                <a16:creationId xmlns:a16="http://schemas.microsoft.com/office/drawing/2014/main" id="{9B64DA20-284B-4944-A99B-B026E4A60F0D}"/>
              </a:ext>
            </a:extLst>
          </p:cNvPr>
          <p:cNvGrpSpPr/>
          <p:nvPr userDrawn="1"/>
        </p:nvGrpSpPr>
        <p:grpSpPr>
          <a:xfrm>
            <a:off x="1496128" y="2627871"/>
            <a:ext cx="7385125" cy="3939189"/>
            <a:chOff x="1100712" y="1919417"/>
            <a:chExt cx="7385125" cy="3939189"/>
          </a:xfrm>
        </p:grpSpPr>
        <p:sp>
          <p:nvSpPr>
            <p:cNvPr id="11" name="object 20">
              <a:extLst>
                <a:ext uri="{FF2B5EF4-FFF2-40B4-BE49-F238E27FC236}">
                  <a16:creationId xmlns:a16="http://schemas.microsoft.com/office/drawing/2014/main" id="{B0E9B86B-BFF2-864C-AA65-1EB352E5371A}"/>
                </a:ext>
              </a:extLst>
            </p:cNvPr>
            <p:cNvSpPr/>
            <p:nvPr userDrawn="1"/>
          </p:nvSpPr>
          <p:spPr>
            <a:xfrm flipV="1">
              <a:off x="1877530" y="3016817"/>
              <a:ext cx="5511809" cy="45719"/>
            </a:xfrm>
            <a:custGeom>
              <a:avLst/>
              <a:gdLst/>
              <a:ahLst/>
              <a:cxnLst/>
              <a:rect l="l" t="t" r="r" b="b"/>
              <a:pathLst>
                <a:path w="6205220">
                  <a:moveTo>
                    <a:pt x="0" y="0"/>
                  </a:moveTo>
                  <a:lnTo>
                    <a:pt x="6204675" y="0"/>
                  </a:lnTo>
                </a:path>
              </a:pathLst>
            </a:custGeom>
            <a:ln w="3175">
              <a:solidFill>
                <a:srgbClr val="83D0F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21">
              <a:extLst>
                <a:ext uri="{FF2B5EF4-FFF2-40B4-BE49-F238E27FC236}">
                  <a16:creationId xmlns:a16="http://schemas.microsoft.com/office/drawing/2014/main" id="{D93B4DAB-ADE1-2840-A720-851F2854F500}"/>
                </a:ext>
              </a:extLst>
            </p:cNvPr>
            <p:cNvSpPr/>
            <p:nvPr userDrawn="1"/>
          </p:nvSpPr>
          <p:spPr>
            <a:xfrm>
              <a:off x="1877530" y="2805980"/>
              <a:ext cx="5511809" cy="45719"/>
            </a:xfrm>
            <a:custGeom>
              <a:avLst/>
              <a:gdLst/>
              <a:ahLst/>
              <a:cxnLst/>
              <a:rect l="l" t="t" r="r" b="b"/>
              <a:pathLst>
                <a:path w="6205220">
                  <a:moveTo>
                    <a:pt x="0" y="0"/>
                  </a:moveTo>
                  <a:lnTo>
                    <a:pt x="6204675" y="0"/>
                  </a:lnTo>
                </a:path>
              </a:pathLst>
            </a:custGeom>
            <a:ln w="3175">
              <a:solidFill>
                <a:srgbClr val="83D0F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22">
              <a:extLst>
                <a:ext uri="{FF2B5EF4-FFF2-40B4-BE49-F238E27FC236}">
                  <a16:creationId xmlns:a16="http://schemas.microsoft.com/office/drawing/2014/main" id="{53811647-9AE0-3041-871A-65066D0EDE91}"/>
                </a:ext>
              </a:extLst>
            </p:cNvPr>
            <p:cNvSpPr/>
            <p:nvPr userDrawn="1"/>
          </p:nvSpPr>
          <p:spPr>
            <a:xfrm>
              <a:off x="1877531" y="2558443"/>
              <a:ext cx="5193593" cy="0"/>
            </a:xfrm>
            <a:custGeom>
              <a:avLst/>
              <a:gdLst/>
              <a:ahLst/>
              <a:cxnLst/>
              <a:rect l="l" t="t" r="r" b="b"/>
              <a:pathLst>
                <a:path w="6635115">
                  <a:moveTo>
                    <a:pt x="0" y="0"/>
                  </a:moveTo>
                  <a:lnTo>
                    <a:pt x="6634797" y="0"/>
                  </a:lnTo>
                </a:path>
              </a:pathLst>
            </a:custGeom>
            <a:ln w="3175">
              <a:solidFill>
                <a:srgbClr val="83D0F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23">
              <a:extLst>
                <a:ext uri="{FF2B5EF4-FFF2-40B4-BE49-F238E27FC236}">
                  <a16:creationId xmlns:a16="http://schemas.microsoft.com/office/drawing/2014/main" id="{2DABC55D-D8EC-4942-92B9-ED596B4ED8EA}"/>
                </a:ext>
              </a:extLst>
            </p:cNvPr>
            <p:cNvSpPr/>
            <p:nvPr userDrawn="1"/>
          </p:nvSpPr>
          <p:spPr>
            <a:xfrm>
              <a:off x="1877531" y="2301889"/>
              <a:ext cx="5193593" cy="0"/>
            </a:xfrm>
            <a:custGeom>
              <a:avLst/>
              <a:gdLst/>
              <a:ahLst/>
              <a:cxnLst/>
              <a:rect l="l" t="t" r="r" b="b"/>
              <a:pathLst>
                <a:path w="6635115">
                  <a:moveTo>
                    <a:pt x="0" y="0"/>
                  </a:moveTo>
                  <a:lnTo>
                    <a:pt x="6634797" y="0"/>
                  </a:lnTo>
                </a:path>
              </a:pathLst>
            </a:custGeom>
            <a:ln w="3175">
              <a:solidFill>
                <a:srgbClr val="83D0F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24">
              <a:extLst>
                <a:ext uri="{FF2B5EF4-FFF2-40B4-BE49-F238E27FC236}">
                  <a16:creationId xmlns:a16="http://schemas.microsoft.com/office/drawing/2014/main" id="{BFF5D4DA-0841-014A-A836-39324F5C5A84}"/>
                </a:ext>
              </a:extLst>
            </p:cNvPr>
            <p:cNvSpPr/>
            <p:nvPr userDrawn="1"/>
          </p:nvSpPr>
          <p:spPr>
            <a:xfrm>
              <a:off x="1877531" y="2038301"/>
              <a:ext cx="5193593" cy="0"/>
            </a:xfrm>
            <a:custGeom>
              <a:avLst/>
              <a:gdLst/>
              <a:ahLst/>
              <a:cxnLst/>
              <a:rect l="l" t="t" r="r" b="b"/>
              <a:pathLst>
                <a:path w="6635115">
                  <a:moveTo>
                    <a:pt x="0" y="0"/>
                  </a:moveTo>
                  <a:lnTo>
                    <a:pt x="6634797" y="0"/>
                  </a:lnTo>
                </a:path>
              </a:pathLst>
            </a:custGeom>
            <a:ln w="3175">
              <a:solidFill>
                <a:srgbClr val="83D0F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5">
              <a:extLst>
                <a:ext uri="{FF2B5EF4-FFF2-40B4-BE49-F238E27FC236}">
                  <a16:creationId xmlns:a16="http://schemas.microsoft.com/office/drawing/2014/main" id="{495EA36F-26B6-2C4A-ACB4-878C2E407B3F}"/>
                </a:ext>
              </a:extLst>
            </p:cNvPr>
            <p:cNvSpPr/>
            <p:nvPr userDrawn="1"/>
          </p:nvSpPr>
          <p:spPr>
            <a:xfrm>
              <a:off x="1877532" y="3315581"/>
              <a:ext cx="5511810" cy="85618"/>
            </a:xfrm>
            <a:custGeom>
              <a:avLst/>
              <a:gdLst/>
              <a:ahLst/>
              <a:cxnLst/>
              <a:rect l="l" t="t" r="r" b="b"/>
              <a:pathLst>
                <a:path w="6635115">
                  <a:moveTo>
                    <a:pt x="0" y="0"/>
                  </a:moveTo>
                  <a:lnTo>
                    <a:pt x="6634797" y="0"/>
                  </a:lnTo>
                </a:path>
              </a:pathLst>
            </a:custGeom>
            <a:ln w="3175">
              <a:solidFill>
                <a:srgbClr val="83D0F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5">
              <a:extLst>
                <a:ext uri="{FF2B5EF4-FFF2-40B4-BE49-F238E27FC236}">
                  <a16:creationId xmlns:a16="http://schemas.microsoft.com/office/drawing/2014/main" id="{1FA9A36F-B43C-7A41-A616-A8A041F81292}"/>
                </a:ext>
              </a:extLst>
            </p:cNvPr>
            <p:cNvSpPr/>
            <p:nvPr userDrawn="1"/>
          </p:nvSpPr>
          <p:spPr>
            <a:xfrm>
              <a:off x="1877532" y="3563119"/>
              <a:ext cx="5511810" cy="85618"/>
            </a:xfrm>
            <a:custGeom>
              <a:avLst/>
              <a:gdLst/>
              <a:ahLst/>
              <a:cxnLst/>
              <a:rect l="l" t="t" r="r" b="b"/>
              <a:pathLst>
                <a:path w="6635115">
                  <a:moveTo>
                    <a:pt x="0" y="0"/>
                  </a:moveTo>
                  <a:lnTo>
                    <a:pt x="6634797" y="0"/>
                  </a:lnTo>
                </a:path>
              </a:pathLst>
            </a:custGeom>
            <a:ln w="3175">
              <a:solidFill>
                <a:srgbClr val="83D0F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5">
              <a:extLst>
                <a:ext uri="{FF2B5EF4-FFF2-40B4-BE49-F238E27FC236}">
                  <a16:creationId xmlns:a16="http://schemas.microsoft.com/office/drawing/2014/main" id="{DBBC62E9-3EB9-F145-AA8D-A3DC96C89A61}"/>
                </a:ext>
              </a:extLst>
            </p:cNvPr>
            <p:cNvSpPr/>
            <p:nvPr userDrawn="1"/>
          </p:nvSpPr>
          <p:spPr>
            <a:xfrm>
              <a:off x="1877532" y="3867516"/>
              <a:ext cx="5511810" cy="85618"/>
            </a:xfrm>
            <a:custGeom>
              <a:avLst/>
              <a:gdLst/>
              <a:ahLst/>
              <a:cxnLst/>
              <a:rect l="l" t="t" r="r" b="b"/>
              <a:pathLst>
                <a:path w="6635115">
                  <a:moveTo>
                    <a:pt x="0" y="0"/>
                  </a:moveTo>
                  <a:lnTo>
                    <a:pt x="6634797" y="0"/>
                  </a:lnTo>
                </a:path>
              </a:pathLst>
            </a:custGeom>
            <a:ln w="3175">
              <a:solidFill>
                <a:srgbClr val="83D0F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5">
              <a:extLst>
                <a:ext uri="{FF2B5EF4-FFF2-40B4-BE49-F238E27FC236}">
                  <a16:creationId xmlns:a16="http://schemas.microsoft.com/office/drawing/2014/main" id="{572C8D5B-7B89-9748-9B18-D7DDE3E4C122}"/>
                </a:ext>
              </a:extLst>
            </p:cNvPr>
            <p:cNvSpPr/>
            <p:nvPr userDrawn="1"/>
          </p:nvSpPr>
          <p:spPr>
            <a:xfrm>
              <a:off x="1877532" y="4115054"/>
              <a:ext cx="5511810" cy="85618"/>
            </a:xfrm>
            <a:custGeom>
              <a:avLst/>
              <a:gdLst/>
              <a:ahLst/>
              <a:cxnLst/>
              <a:rect l="l" t="t" r="r" b="b"/>
              <a:pathLst>
                <a:path w="6635115">
                  <a:moveTo>
                    <a:pt x="0" y="0"/>
                  </a:moveTo>
                  <a:lnTo>
                    <a:pt x="6634797" y="0"/>
                  </a:lnTo>
                </a:path>
              </a:pathLst>
            </a:custGeom>
            <a:ln w="3175">
              <a:solidFill>
                <a:srgbClr val="83D0F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25">
              <a:extLst>
                <a:ext uri="{FF2B5EF4-FFF2-40B4-BE49-F238E27FC236}">
                  <a16:creationId xmlns:a16="http://schemas.microsoft.com/office/drawing/2014/main" id="{06535004-3631-BA4F-8451-A56829401B9C}"/>
                </a:ext>
              </a:extLst>
            </p:cNvPr>
            <p:cNvSpPr/>
            <p:nvPr userDrawn="1"/>
          </p:nvSpPr>
          <p:spPr>
            <a:xfrm>
              <a:off x="1877532" y="4427689"/>
              <a:ext cx="5511810" cy="85618"/>
            </a:xfrm>
            <a:custGeom>
              <a:avLst/>
              <a:gdLst/>
              <a:ahLst/>
              <a:cxnLst/>
              <a:rect l="l" t="t" r="r" b="b"/>
              <a:pathLst>
                <a:path w="6635115">
                  <a:moveTo>
                    <a:pt x="0" y="0"/>
                  </a:moveTo>
                  <a:lnTo>
                    <a:pt x="6634797" y="0"/>
                  </a:lnTo>
                </a:path>
              </a:pathLst>
            </a:custGeom>
            <a:ln w="3175">
              <a:solidFill>
                <a:srgbClr val="83D0F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25">
              <a:extLst>
                <a:ext uri="{FF2B5EF4-FFF2-40B4-BE49-F238E27FC236}">
                  <a16:creationId xmlns:a16="http://schemas.microsoft.com/office/drawing/2014/main" id="{308C22DB-0B77-A74C-A4C4-0C4489B9757D}"/>
                </a:ext>
              </a:extLst>
            </p:cNvPr>
            <p:cNvSpPr/>
            <p:nvPr userDrawn="1"/>
          </p:nvSpPr>
          <p:spPr>
            <a:xfrm>
              <a:off x="1877532" y="4675227"/>
              <a:ext cx="5511810" cy="85618"/>
            </a:xfrm>
            <a:custGeom>
              <a:avLst/>
              <a:gdLst/>
              <a:ahLst/>
              <a:cxnLst/>
              <a:rect l="l" t="t" r="r" b="b"/>
              <a:pathLst>
                <a:path w="6635115">
                  <a:moveTo>
                    <a:pt x="0" y="0"/>
                  </a:moveTo>
                  <a:lnTo>
                    <a:pt x="6634797" y="0"/>
                  </a:lnTo>
                </a:path>
              </a:pathLst>
            </a:custGeom>
            <a:ln w="3175">
              <a:solidFill>
                <a:srgbClr val="83D0F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25">
              <a:extLst>
                <a:ext uri="{FF2B5EF4-FFF2-40B4-BE49-F238E27FC236}">
                  <a16:creationId xmlns:a16="http://schemas.microsoft.com/office/drawing/2014/main" id="{24C94A8A-A25B-C94F-B120-8A2987F7C25C}"/>
                </a:ext>
              </a:extLst>
            </p:cNvPr>
            <p:cNvSpPr/>
            <p:nvPr userDrawn="1"/>
          </p:nvSpPr>
          <p:spPr>
            <a:xfrm>
              <a:off x="1877532" y="4987862"/>
              <a:ext cx="5511810" cy="85618"/>
            </a:xfrm>
            <a:custGeom>
              <a:avLst/>
              <a:gdLst/>
              <a:ahLst/>
              <a:cxnLst/>
              <a:rect l="l" t="t" r="r" b="b"/>
              <a:pathLst>
                <a:path w="6635115">
                  <a:moveTo>
                    <a:pt x="0" y="0"/>
                  </a:moveTo>
                  <a:lnTo>
                    <a:pt x="6634797" y="0"/>
                  </a:lnTo>
                </a:path>
              </a:pathLst>
            </a:custGeom>
            <a:ln w="3175">
              <a:solidFill>
                <a:srgbClr val="83D0F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25">
              <a:extLst>
                <a:ext uri="{FF2B5EF4-FFF2-40B4-BE49-F238E27FC236}">
                  <a16:creationId xmlns:a16="http://schemas.microsoft.com/office/drawing/2014/main" id="{E0298D4F-4B68-0044-8743-3156E07940B3}"/>
                </a:ext>
              </a:extLst>
            </p:cNvPr>
            <p:cNvSpPr/>
            <p:nvPr userDrawn="1"/>
          </p:nvSpPr>
          <p:spPr>
            <a:xfrm>
              <a:off x="1877532" y="5235400"/>
              <a:ext cx="5511810" cy="85618"/>
            </a:xfrm>
            <a:custGeom>
              <a:avLst/>
              <a:gdLst/>
              <a:ahLst/>
              <a:cxnLst/>
              <a:rect l="l" t="t" r="r" b="b"/>
              <a:pathLst>
                <a:path w="6635115">
                  <a:moveTo>
                    <a:pt x="0" y="0"/>
                  </a:moveTo>
                  <a:lnTo>
                    <a:pt x="6634797" y="0"/>
                  </a:lnTo>
                </a:path>
              </a:pathLst>
            </a:custGeom>
            <a:ln w="3175">
              <a:solidFill>
                <a:srgbClr val="83D0F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25">
              <a:extLst>
                <a:ext uri="{FF2B5EF4-FFF2-40B4-BE49-F238E27FC236}">
                  <a16:creationId xmlns:a16="http://schemas.microsoft.com/office/drawing/2014/main" id="{F6F31555-4BB2-DD44-B57C-236722EB2222}"/>
                </a:ext>
              </a:extLst>
            </p:cNvPr>
            <p:cNvSpPr/>
            <p:nvPr userDrawn="1"/>
          </p:nvSpPr>
          <p:spPr>
            <a:xfrm>
              <a:off x="1877532" y="5498608"/>
              <a:ext cx="5511810" cy="85618"/>
            </a:xfrm>
            <a:custGeom>
              <a:avLst/>
              <a:gdLst/>
              <a:ahLst/>
              <a:cxnLst/>
              <a:rect l="l" t="t" r="r" b="b"/>
              <a:pathLst>
                <a:path w="6635115">
                  <a:moveTo>
                    <a:pt x="0" y="0"/>
                  </a:moveTo>
                  <a:lnTo>
                    <a:pt x="6634797" y="0"/>
                  </a:lnTo>
                </a:path>
              </a:pathLst>
            </a:custGeom>
            <a:ln w="3175">
              <a:solidFill>
                <a:srgbClr val="83D0F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26">
              <a:extLst>
                <a:ext uri="{FF2B5EF4-FFF2-40B4-BE49-F238E27FC236}">
                  <a16:creationId xmlns:a16="http://schemas.microsoft.com/office/drawing/2014/main" id="{3C30726A-582D-2546-9D33-F37D2B4E4CD4}"/>
                </a:ext>
              </a:extLst>
            </p:cNvPr>
            <p:cNvSpPr/>
            <p:nvPr userDrawn="1"/>
          </p:nvSpPr>
          <p:spPr>
            <a:xfrm>
              <a:off x="1100712" y="1919417"/>
              <a:ext cx="7385125" cy="393918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21" name="Marcador de número de diapositiva 8"/>
          <p:cNvSpPr txBox="1">
            <a:spLocks/>
          </p:cNvSpPr>
          <p:nvPr userDrawn="1"/>
        </p:nvSpPr>
        <p:spPr>
          <a:xfrm>
            <a:off x="254306" y="6356353"/>
            <a:ext cx="5313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955729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uadroTexto 18">
            <a:extLst>
              <a:ext uri="{FF2B5EF4-FFF2-40B4-BE49-F238E27FC236}">
                <a16:creationId xmlns:a16="http://schemas.microsoft.com/office/drawing/2014/main" id="{59B964A9-9ED8-9948-8D4B-02F302A6A831}"/>
              </a:ext>
            </a:extLst>
          </p:cNvPr>
          <p:cNvSpPr txBox="1"/>
          <p:nvPr/>
        </p:nvSpPr>
        <p:spPr>
          <a:xfrm>
            <a:off x="7061417" y="-66642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sz="1800" dirty="0"/>
          </a:p>
        </p:txBody>
      </p:sp>
      <p:sp>
        <p:nvSpPr>
          <p:cNvPr id="13" name="Marcador de fecha 3">
            <a:extLst>
              <a:ext uri="{FF2B5EF4-FFF2-40B4-BE49-F238E27FC236}">
                <a16:creationId xmlns:a16="http://schemas.microsoft.com/office/drawing/2014/main" id="{15C9BFDF-13AA-AF4E-B813-6B36548B50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153782" y="4965978"/>
            <a:ext cx="1762092" cy="5050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 b="0" i="0" baseline="0">
                <a:solidFill>
                  <a:srgbClr val="5E5E5D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fld id="{C3D9546B-872F-48BC-A925-DE58BB343D28}" type="datetime1">
              <a:rPr lang="es-ES" smtClean="0"/>
              <a:pPr/>
              <a:t>22/06/2026</a:t>
            </a:fld>
            <a:endParaRPr lang="es-ES" dirty="0"/>
          </a:p>
        </p:txBody>
      </p:sp>
      <p:sp>
        <p:nvSpPr>
          <p:cNvPr id="62" name="Rectángulo 61">
            <a:extLst>
              <a:ext uri="{FF2B5EF4-FFF2-40B4-BE49-F238E27FC236}">
                <a16:creationId xmlns:a16="http://schemas.microsoft.com/office/drawing/2014/main" id="{D612FE35-767C-D548-AEE4-6EC2EC2FD599}"/>
              </a:ext>
            </a:extLst>
          </p:cNvPr>
          <p:cNvSpPr/>
          <p:nvPr/>
        </p:nvSpPr>
        <p:spPr>
          <a:xfrm>
            <a:off x="365894" y="6165955"/>
            <a:ext cx="45719" cy="269089"/>
          </a:xfrm>
          <a:prstGeom prst="rect">
            <a:avLst/>
          </a:prstGeom>
          <a:solidFill>
            <a:srgbClr val="304168"/>
          </a:solidFill>
          <a:ln>
            <a:noFill/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>
              <a:ln>
                <a:solidFill>
                  <a:srgbClr val="304168"/>
                </a:solidFill>
              </a:ln>
            </a:endParaRPr>
          </a:p>
        </p:txBody>
      </p:sp>
      <p:pic>
        <p:nvPicPr>
          <p:cNvPr id="29" name="Imagen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6000456"/>
            <a:ext cx="5864704" cy="637678"/>
          </a:xfrm>
          <a:prstGeom prst="rect">
            <a:avLst/>
          </a:prstGeom>
        </p:spPr>
      </p:pic>
      <p:pic>
        <p:nvPicPr>
          <p:cNvPr id="31" name="Imagen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598" y="5980151"/>
            <a:ext cx="2684330" cy="631745"/>
          </a:xfrm>
          <a:prstGeom prst="rect">
            <a:avLst/>
          </a:prstGeom>
        </p:spPr>
      </p:pic>
      <p:sp>
        <p:nvSpPr>
          <p:cNvPr id="7" name="CuadroTexto 18">
            <a:extLst>
              <a:ext uri="{FF2B5EF4-FFF2-40B4-BE49-F238E27FC236}">
                <a16:creationId xmlns:a16="http://schemas.microsoft.com/office/drawing/2014/main" id="{59B964A9-9ED8-9948-8D4B-02F302A6A831}"/>
              </a:ext>
            </a:extLst>
          </p:cNvPr>
          <p:cNvSpPr txBox="1"/>
          <p:nvPr userDrawn="1"/>
        </p:nvSpPr>
        <p:spPr>
          <a:xfrm>
            <a:off x="7061417" y="-66642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sz="1800" dirty="0"/>
          </a:p>
        </p:txBody>
      </p:sp>
      <p:sp>
        <p:nvSpPr>
          <p:cNvPr id="8" name="Rectángulo 61">
            <a:extLst>
              <a:ext uri="{FF2B5EF4-FFF2-40B4-BE49-F238E27FC236}">
                <a16:creationId xmlns:a16="http://schemas.microsoft.com/office/drawing/2014/main" id="{D612FE35-767C-D548-AEE4-6EC2EC2FD599}"/>
              </a:ext>
            </a:extLst>
          </p:cNvPr>
          <p:cNvSpPr/>
          <p:nvPr userDrawn="1"/>
        </p:nvSpPr>
        <p:spPr>
          <a:xfrm>
            <a:off x="365894" y="6165955"/>
            <a:ext cx="45719" cy="269089"/>
          </a:xfrm>
          <a:prstGeom prst="rect">
            <a:avLst/>
          </a:prstGeom>
          <a:solidFill>
            <a:srgbClr val="304168"/>
          </a:solidFill>
          <a:ln>
            <a:noFill/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>
              <a:ln>
                <a:solidFill>
                  <a:srgbClr val="304168"/>
                </a:solidFill>
              </a:ln>
            </a:endParaRPr>
          </a:p>
        </p:txBody>
      </p:sp>
      <p:pic>
        <p:nvPicPr>
          <p:cNvPr id="9" name="Imagen 2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6000456"/>
            <a:ext cx="5864704" cy="637678"/>
          </a:xfrm>
          <a:prstGeom prst="rect">
            <a:avLst/>
          </a:prstGeom>
        </p:spPr>
      </p:pic>
      <p:pic>
        <p:nvPicPr>
          <p:cNvPr id="10" name="Imagen 3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598" y="5980151"/>
            <a:ext cx="2684330" cy="631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2648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uadroTexto 18">
            <a:extLst>
              <a:ext uri="{FF2B5EF4-FFF2-40B4-BE49-F238E27FC236}">
                <a16:creationId xmlns:a16="http://schemas.microsoft.com/office/drawing/2014/main" id="{59B964A9-9ED8-9948-8D4B-02F302A6A831}"/>
              </a:ext>
            </a:extLst>
          </p:cNvPr>
          <p:cNvSpPr txBox="1"/>
          <p:nvPr/>
        </p:nvSpPr>
        <p:spPr>
          <a:xfrm>
            <a:off x="7061417" y="-66642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sz="1800" dirty="0"/>
          </a:p>
        </p:txBody>
      </p:sp>
      <p:pic>
        <p:nvPicPr>
          <p:cNvPr id="31" name="Imagen 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598" y="5980151"/>
            <a:ext cx="2684330" cy="631745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D3106D0E-D0FA-F240-9413-B05AC6BC5B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  <p:sp>
        <p:nvSpPr>
          <p:cNvPr id="3" name="Marcador de texto 2"/>
          <p:cNvSpPr>
            <a:spLocks noGrp="1"/>
          </p:cNvSpPr>
          <p:nvPr>
            <p:ph type="body" sz="quarter" idx="10"/>
          </p:nvPr>
        </p:nvSpPr>
        <p:spPr>
          <a:xfrm>
            <a:off x="628650" y="1496291"/>
            <a:ext cx="7886700" cy="437745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600">
                <a:solidFill>
                  <a:srgbClr val="7F7F7F"/>
                </a:solidFill>
                <a:latin typeface="Montserrat" panose="00000500000000000000" pitchFamily="2" charset="0"/>
              </a:defRPr>
            </a:lvl1pPr>
            <a:lvl2pPr marL="534988" indent="-266700">
              <a:buFont typeface="Montserrat" panose="00000500000000000000" pitchFamily="2" charset="0"/>
              <a:buChar char="−"/>
              <a:defRPr sz="1400">
                <a:solidFill>
                  <a:srgbClr val="7F7F7F"/>
                </a:solidFill>
                <a:latin typeface="Montserrat" panose="00000500000000000000" pitchFamily="2" charset="0"/>
              </a:defRPr>
            </a:lvl2pPr>
            <a:lvl3pPr marL="803275" indent="-227013">
              <a:defRPr sz="1400">
                <a:solidFill>
                  <a:srgbClr val="7F7F7F"/>
                </a:solidFill>
                <a:latin typeface="Montserrat" panose="00000500000000000000" pitchFamily="2" charset="0"/>
              </a:defRPr>
            </a:lvl3pPr>
            <a:lvl4pPr marL="1081088" indent="-227013">
              <a:buFont typeface="Montserrat" panose="00000500000000000000" pitchFamily="2" charset="0"/>
              <a:buChar char="−"/>
              <a:defRPr sz="1400">
                <a:solidFill>
                  <a:srgbClr val="7F7F7F"/>
                </a:solidFill>
                <a:latin typeface="Montserrat" panose="00000500000000000000" pitchFamily="2" charset="0"/>
              </a:defRPr>
            </a:lvl4pPr>
            <a:lvl5pPr marL="1347788" indent="-268288">
              <a:defRPr sz="1400">
                <a:solidFill>
                  <a:srgbClr val="7F7F7F"/>
                </a:solidFill>
                <a:latin typeface="Montserrat" panose="00000500000000000000" pitchFamily="2" charset="0"/>
              </a:defRPr>
            </a:lvl5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S" dirty="0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628650" y="780603"/>
            <a:ext cx="7886700" cy="61408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algn="l" defTabSz="914400" rtl="0" eaLnBrk="1" latinLnBrk="0" hangingPunct="1">
              <a:defRPr lang="es-ES" sz="2400" b="1" kern="1200" dirty="0">
                <a:solidFill>
                  <a:srgbClr val="19355D"/>
                </a:solidFill>
                <a:latin typeface="Montserrat" pitchFamily="2" charset="77"/>
                <a:ea typeface="+mn-ea"/>
                <a:cs typeface="DIN Pro Condensed" panose="020B0506020101010102" pitchFamily="34" charset="77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ES" dirty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3"/>
          </p:nvPr>
        </p:nvSpPr>
        <p:spPr>
          <a:xfrm>
            <a:off x="254306" y="6356353"/>
            <a:ext cx="531356" cy="365125"/>
          </a:xfrm>
        </p:spPr>
        <p:txBody>
          <a:bodyPr/>
          <a:lstStyle>
            <a:lvl1pPr algn="l">
              <a:defRPr/>
            </a:lvl1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8" name="CuadroTexto 18">
            <a:extLst>
              <a:ext uri="{FF2B5EF4-FFF2-40B4-BE49-F238E27FC236}">
                <a16:creationId xmlns:a16="http://schemas.microsoft.com/office/drawing/2014/main" id="{59B964A9-9ED8-9948-8D4B-02F302A6A831}"/>
              </a:ext>
            </a:extLst>
          </p:cNvPr>
          <p:cNvSpPr txBox="1"/>
          <p:nvPr userDrawn="1"/>
        </p:nvSpPr>
        <p:spPr>
          <a:xfrm>
            <a:off x="7061417" y="-66642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sz="1800" dirty="0"/>
          </a:p>
        </p:txBody>
      </p:sp>
      <p:pic>
        <p:nvPicPr>
          <p:cNvPr id="10" name="Imagen 3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598" y="5980151"/>
            <a:ext cx="2684330" cy="631745"/>
          </a:xfrm>
          <a:prstGeom prst="rect">
            <a:avLst/>
          </a:prstGeom>
        </p:spPr>
      </p:pic>
      <p:pic>
        <p:nvPicPr>
          <p:cNvPr id="11" name="Imagen 6">
            <a:extLst>
              <a:ext uri="{FF2B5EF4-FFF2-40B4-BE49-F238E27FC236}">
                <a16:creationId xmlns:a16="http://schemas.microsoft.com/office/drawing/2014/main" id="{D3106D0E-D0FA-F240-9413-B05AC6BC5B8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35362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uadroTexto 18">
            <a:extLst>
              <a:ext uri="{FF2B5EF4-FFF2-40B4-BE49-F238E27FC236}">
                <a16:creationId xmlns:a16="http://schemas.microsoft.com/office/drawing/2014/main" id="{59B964A9-9ED8-9948-8D4B-02F302A6A831}"/>
              </a:ext>
            </a:extLst>
          </p:cNvPr>
          <p:cNvSpPr txBox="1"/>
          <p:nvPr/>
        </p:nvSpPr>
        <p:spPr>
          <a:xfrm>
            <a:off x="7061417" y="-66642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sz="1800" dirty="0"/>
          </a:p>
        </p:txBody>
      </p:sp>
      <p:sp>
        <p:nvSpPr>
          <p:cNvPr id="62" name="Rectángulo 61">
            <a:extLst>
              <a:ext uri="{FF2B5EF4-FFF2-40B4-BE49-F238E27FC236}">
                <a16:creationId xmlns:a16="http://schemas.microsoft.com/office/drawing/2014/main" id="{D612FE35-767C-D548-AEE4-6EC2EC2FD599}"/>
              </a:ext>
            </a:extLst>
          </p:cNvPr>
          <p:cNvSpPr/>
          <p:nvPr/>
        </p:nvSpPr>
        <p:spPr>
          <a:xfrm>
            <a:off x="365894" y="6165955"/>
            <a:ext cx="45719" cy="269089"/>
          </a:xfrm>
          <a:prstGeom prst="rect">
            <a:avLst/>
          </a:prstGeom>
          <a:solidFill>
            <a:srgbClr val="304168"/>
          </a:solidFill>
          <a:ln>
            <a:noFill/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>
              <a:ln>
                <a:solidFill>
                  <a:srgbClr val="304168"/>
                </a:solidFill>
              </a:ln>
            </a:endParaRPr>
          </a:p>
        </p:txBody>
      </p:sp>
      <p:pic>
        <p:nvPicPr>
          <p:cNvPr id="29" name="Imagen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6000456"/>
            <a:ext cx="5864704" cy="637678"/>
          </a:xfrm>
          <a:prstGeom prst="rect">
            <a:avLst/>
          </a:prstGeom>
        </p:spPr>
      </p:pic>
      <p:pic>
        <p:nvPicPr>
          <p:cNvPr id="31" name="Imagen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598" y="5980151"/>
            <a:ext cx="2684330" cy="631745"/>
          </a:xfrm>
          <a:prstGeom prst="rect">
            <a:avLst/>
          </a:prstGeom>
        </p:spPr>
      </p:pic>
      <p:sp>
        <p:nvSpPr>
          <p:cNvPr id="6" name="CuadroTexto 18">
            <a:extLst>
              <a:ext uri="{FF2B5EF4-FFF2-40B4-BE49-F238E27FC236}">
                <a16:creationId xmlns:a16="http://schemas.microsoft.com/office/drawing/2014/main" id="{59B964A9-9ED8-9948-8D4B-02F302A6A831}"/>
              </a:ext>
            </a:extLst>
          </p:cNvPr>
          <p:cNvSpPr txBox="1"/>
          <p:nvPr userDrawn="1"/>
        </p:nvSpPr>
        <p:spPr>
          <a:xfrm>
            <a:off x="7061417" y="-66642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sz="1800" dirty="0"/>
          </a:p>
        </p:txBody>
      </p:sp>
      <p:sp>
        <p:nvSpPr>
          <p:cNvPr id="7" name="Rectángulo 61">
            <a:extLst>
              <a:ext uri="{FF2B5EF4-FFF2-40B4-BE49-F238E27FC236}">
                <a16:creationId xmlns:a16="http://schemas.microsoft.com/office/drawing/2014/main" id="{D612FE35-767C-D548-AEE4-6EC2EC2FD599}"/>
              </a:ext>
            </a:extLst>
          </p:cNvPr>
          <p:cNvSpPr/>
          <p:nvPr userDrawn="1"/>
        </p:nvSpPr>
        <p:spPr>
          <a:xfrm>
            <a:off x="365894" y="6165955"/>
            <a:ext cx="45719" cy="269089"/>
          </a:xfrm>
          <a:prstGeom prst="rect">
            <a:avLst/>
          </a:prstGeom>
          <a:solidFill>
            <a:srgbClr val="304168"/>
          </a:solidFill>
          <a:ln>
            <a:noFill/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>
              <a:ln>
                <a:solidFill>
                  <a:srgbClr val="304168"/>
                </a:solidFill>
              </a:ln>
            </a:endParaRPr>
          </a:p>
        </p:txBody>
      </p:sp>
      <p:pic>
        <p:nvPicPr>
          <p:cNvPr id="8" name="Imagen 2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6000456"/>
            <a:ext cx="5864704" cy="637678"/>
          </a:xfrm>
          <a:prstGeom prst="rect">
            <a:avLst/>
          </a:prstGeom>
        </p:spPr>
      </p:pic>
      <p:pic>
        <p:nvPicPr>
          <p:cNvPr id="9" name="Imagen 3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598" y="5980151"/>
            <a:ext cx="2684330" cy="631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36127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uadroTexto 18">
            <a:extLst>
              <a:ext uri="{FF2B5EF4-FFF2-40B4-BE49-F238E27FC236}">
                <a16:creationId xmlns:a16="http://schemas.microsoft.com/office/drawing/2014/main" id="{59B964A9-9ED8-9948-8D4B-02F302A6A831}"/>
              </a:ext>
            </a:extLst>
          </p:cNvPr>
          <p:cNvSpPr txBox="1"/>
          <p:nvPr/>
        </p:nvSpPr>
        <p:spPr>
          <a:xfrm>
            <a:off x="7061417" y="-66642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sz="1800" dirty="0"/>
          </a:p>
        </p:txBody>
      </p:sp>
      <p:sp>
        <p:nvSpPr>
          <p:cNvPr id="3" name="Marcador de número de diapositiva 8"/>
          <p:cNvSpPr>
            <a:spLocks noGrp="1"/>
          </p:cNvSpPr>
          <p:nvPr>
            <p:ph type="sldNum" sz="quarter" idx="13"/>
          </p:nvPr>
        </p:nvSpPr>
        <p:spPr>
          <a:xfrm>
            <a:off x="254306" y="6356353"/>
            <a:ext cx="531356" cy="365125"/>
          </a:xfrm>
        </p:spPr>
        <p:txBody>
          <a:bodyPr/>
          <a:lstStyle>
            <a:lvl1pPr algn="l">
              <a:defRPr/>
            </a:lvl1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4" name="CuadroTexto 18">
            <a:extLst>
              <a:ext uri="{FF2B5EF4-FFF2-40B4-BE49-F238E27FC236}">
                <a16:creationId xmlns:a16="http://schemas.microsoft.com/office/drawing/2014/main" id="{59B964A9-9ED8-9948-8D4B-02F302A6A831}"/>
              </a:ext>
            </a:extLst>
          </p:cNvPr>
          <p:cNvSpPr txBox="1"/>
          <p:nvPr userDrawn="1"/>
        </p:nvSpPr>
        <p:spPr>
          <a:xfrm>
            <a:off x="7061417" y="-66642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sz="1800" dirty="0"/>
          </a:p>
        </p:txBody>
      </p:sp>
    </p:spTree>
    <p:extLst>
      <p:ext uri="{BB962C8B-B14F-4D97-AF65-F5344CB8AC3E}">
        <p14:creationId xmlns:p14="http://schemas.microsoft.com/office/powerpoint/2010/main" val="164890260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tadilla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lamada ovalada 6">
            <a:extLst>
              <a:ext uri="{FF2B5EF4-FFF2-40B4-BE49-F238E27FC236}">
                <a16:creationId xmlns:a16="http://schemas.microsoft.com/office/drawing/2014/main" id="{48ED61D5-A303-8043-A9D1-C564B1DBDEF3}"/>
              </a:ext>
            </a:extLst>
          </p:cNvPr>
          <p:cNvSpPr/>
          <p:nvPr/>
        </p:nvSpPr>
        <p:spPr>
          <a:xfrm rot="14233058">
            <a:off x="1236848" y="2248231"/>
            <a:ext cx="2613546" cy="2541469"/>
          </a:xfrm>
          <a:prstGeom prst="wedgeEllipseCallout">
            <a:avLst/>
          </a:prstGeom>
          <a:noFill/>
          <a:ln w="53975">
            <a:solidFill>
              <a:srgbClr val="304168"/>
            </a:solidFill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ES" sz="6000" kern="1200"/>
              <a:t>z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D3106D0E-D0FA-F240-9413-B05AC6BC5B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821F9983-6297-2D45-963F-4F6DE60DE0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598" y="5980151"/>
            <a:ext cx="2684330" cy="631745"/>
          </a:xfrm>
          <a:prstGeom prst="rect">
            <a:avLst/>
          </a:prstGeom>
        </p:spPr>
      </p:pic>
      <p:sp>
        <p:nvSpPr>
          <p:cNvPr id="6" name="Marcador de número de diapositiva 8"/>
          <p:cNvSpPr txBox="1">
            <a:spLocks/>
          </p:cNvSpPr>
          <p:nvPr/>
        </p:nvSpPr>
        <p:spPr>
          <a:xfrm>
            <a:off x="254306" y="6356353"/>
            <a:ext cx="5313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8" name="Llamada ovalada 6">
            <a:extLst>
              <a:ext uri="{FF2B5EF4-FFF2-40B4-BE49-F238E27FC236}">
                <a16:creationId xmlns:a16="http://schemas.microsoft.com/office/drawing/2014/main" id="{48ED61D5-A303-8043-A9D1-C564B1DBDEF3}"/>
              </a:ext>
            </a:extLst>
          </p:cNvPr>
          <p:cNvSpPr/>
          <p:nvPr userDrawn="1"/>
        </p:nvSpPr>
        <p:spPr>
          <a:xfrm rot="14233058">
            <a:off x="1236848" y="2248231"/>
            <a:ext cx="2613546" cy="2541469"/>
          </a:xfrm>
          <a:prstGeom prst="wedgeEllipseCallout">
            <a:avLst/>
          </a:prstGeom>
          <a:noFill/>
          <a:ln w="53975">
            <a:solidFill>
              <a:srgbClr val="304168"/>
            </a:solidFill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ES" sz="6000" kern="1200"/>
              <a:t>z</a:t>
            </a:r>
          </a:p>
        </p:txBody>
      </p:sp>
      <p:pic>
        <p:nvPicPr>
          <p:cNvPr id="9" name="Imagen 3">
            <a:extLst>
              <a:ext uri="{FF2B5EF4-FFF2-40B4-BE49-F238E27FC236}">
                <a16:creationId xmlns:a16="http://schemas.microsoft.com/office/drawing/2014/main" id="{D3106D0E-D0FA-F240-9413-B05AC6BC5B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  <p:pic>
        <p:nvPicPr>
          <p:cNvPr id="10" name="Imagen 4">
            <a:extLst>
              <a:ext uri="{FF2B5EF4-FFF2-40B4-BE49-F238E27FC236}">
                <a16:creationId xmlns:a16="http://schemas.microsoft.com/office/drawing/2014/main" id="{821F9983-6297-2D45-963F-4F6DE60DE07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598" y="5980151"/>
            <a:ext cx="2684330" cy="631745"/>
          </a:xfrm>
          <a:prstGeom prst="rect">
            <a:avLst/>
          </a:prstGeom>
        </p:spPr>
      </p:pic>
      <p:sp>
        <p:nvSpPr>
          <p:cNvPr id="11" name="Marcador de número de diapositiva 8"/>
          <p:cNvSpPr txBox="1">
            <a:spLocks/>
          </p:cNvSpPr>
          <p:nvPr userDrawn="1"/>
        </p:nvSpPr>
        <p:spPr>
          <a:xfrm>
            <a:off x="254306" y="6356353"/>
            <a:ext cx="5313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192980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tadilla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lamada ovalada 2">
            <a:extLst>
              <a:ext uri="{FF2B5EF4-FFF2-40B4-BE49-F238E27FC236}">
                <a16:creationId xmlns:a16="http://schemas.microsoft.com/office/drawing/2014/main" id="{BBC4870A-65E8-A847-BCD1-77EF06AA9D58}"/>
              </a:ext>
            </a:extLst>
          </p:cNvPr>
          <p:cNvSpPr/>
          <p:nvPr/>
        </p:nvSpPr>
        <p:spPr>
          <a:xfrm rot="14233058">
            <a:off x="1236848" y="2248231"/>
            <a:ext cx="2613546" cy="2541469"/>
          </a:xfrm>
          <a:prstGeom prst="wedgeEllipseCallout">
            <a:avLst/>
          </a:prstGeom>
          <a:noFill/>
          <a:ln w="53975">
            <a:solidFill>
              <a:srgbClr val="CA1139"/>
            </a:solidFill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ES" sz="6000" kern="1200"/>
              <a:t>z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0832EE77-A2F7-4546-A47A-AD0798C8D2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B886965D-12DF-C845-B9C7-34B2E5CF5C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598" y="5980151"/>
            <a:ext cx="2684330" cy="631745"/>
          </a:xfrm>
          <a:prstGeom prst="rect">
            <a:avLst/>
          </a:prstGeom>
        </p:spPr>
      </p:pic>
      <p:sp>
        <p:nvSpPr>
          <p:cNvPr id="7" name="Marcador de número de diapositiva 8"/>
          <p:cNvSpPr txBox="1">
            <a:spLocks/>
          </p:cNvSpPr>
          <p:nvPr/>
        </p:nvSpPr>
        <p:spPr>
          <a:xfrm>
            <a:off x="254306" y="6356353"/>
            <a:ext cx="5313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8" name="Llamada ovalada 2">
            <a:extLst>
              <a:ext uri="{FF2B5EF4-FFF2-40B4-BE49-F238E27FC236}">
                <a16:creationId xmlns:a16="http://schemas.microsoft.com/office/drawing/2014/main" id="{BBC4870A-65E8-A847-BCD1-77EF06AA9D58}"/>
              </a:ext>
            </a:extLst>
          </p:cNvPr>
          <p:cNvSpPr/>
          <p:nvPr userDrawn="1"/>
        </p:nvSpPr>
        <p:spPr>
          <a:xfrm rot="14233058">
            <a:off x="1236848" y="2248231"/>
            <a:ext cx="2613546" cy="2541469"/>
          </a:xfrm>
          <a:prstGeom prst="wedgeEllipseCallout">
            <a:avLst/>
          </a:prstGeom>
          <a:noFill/>
          <a:ln w="53975">
            <a:solidFill>
              <a:srgbClr val="CA1139"/>
            </a:solidFill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ES" sz="6000" kern="1200"/>
              <a:t>z</a:t>
            </a:r>
          </a:p>
        </p:txBody>
      </p:sp>
      <p:pic>
        <p:nvPicPr>
          <p:cNvPr id="9" name="Imagen 4">
            <a:extLst>
              <a:ext uri="{FF2B5EF4-FFF2-40B4-BE49-F238E27FC236}">
                <a16:creationId xmlns:a16="http://schemas.microsoft.com/office/drawing/2014/main" id="{0832EE77-A2F7-4546-A47A-AD0798C8D2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  <p:pic>
        <p:nvPicPr>
          <p:cNvPr id="10" name="Imagen 5">
            <a:extLst>
              <a:ext uri="{FF2B5EF4-FFF2-40B4-BE49-F238E27FC236}">
                <a16:creationId xmlns:a16="http://schemas.microsoft.com/office/drawing/2014/main" id="{B886965D-12DF-C845-B9C7-34B2E5CF5C6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598" y="5980151"/>
            <a:ext cx="2684330" cy="631745"/>
          </a:xfrm>
          <a:prstGeom prst="rect">
            <a:avLst/>
          </a:prstGeom>
        </p:spPr>
      </p:pic>
      <p:sp>
        <p:nvSpPr>
          <p:cNvPr id="11" name="Marcador de número de diapositiva 8"/>
          <p:cNvSpPr txBox="1">
            <a:spLocks/>
          </p:cNvSpPr>
          <p:nvPr userDrawn="1"/>
        </p:nvSpPr>
        <p:spPr>
          <a:xfrm>
            <a:off x="254306" y="6356353"/>
            <a:ext cx="5313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48389172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portadilla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0832EE77-A2F7-4546-A47A-AD0798C8D2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B886965D-12DF-C845-B9C7-34B2E5CF5C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598" y="5980151"/>
            <a:ext cx="2684330" cy="631745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0AA20AC5-48CF-4895-AC11-B44B815EDB13}"/>
              </a:ext>
            </a:extLst>
          </p:cNvPr>
          <p:cNvSpPr txBox="1"/>
          <p:nvPr/>
        </p:nvSpPr>
        <p:spPr>
          <a:xfrm>
            <a:off x="3100865" y="1844516"/>
            <a:ext cx="531367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Lorem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ipsum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dolor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sit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amet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,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consectetur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adipiscing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elit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. Mauris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feugiat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rutrum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odio, at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aliquam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tortor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efficitur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quis. Nunc pulvinar, nunc in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venenatis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efficitur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, nunc magna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consequat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enim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, vitae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iaculis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ex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massa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eget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magna.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Curabitur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egestas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,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risus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at ornare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viverra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,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enim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nisi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eleifend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nulla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, in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lobortis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libero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felis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eget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diam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.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Suspendisse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potenti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. </a:t>
            </a:r>
          </a:p>
        </p:txBody>
      </p:sp>
      <p:sp>
        <p:nvSpPr>
          <p:cNvPr id="8" name="Llamada ovalada 5">
            <a:extLst>
              <a:ext uri="{FF2B5EF4-FFF2-40B4-BE49-F238E27FC236}">
                <a16:creationId xmlns:a16="http://schemas.microsoft.com/office/drawing/2014/main" id="{A65F15A1-E977-4E89-BD9F-AD8C5C14104F}"/>
              </a:ext>
            </a:extLst>
          </p:cNvPr>
          <p:cNvSpPr/>
          <p:nvPr/>
        </p:nvSpPr>
        <p:spPr>
          <a:xfrm rot="14733469">
            <a:off x="346133" y="1946611"/>
            <a:ext cx="2314899" cy="2251059"/>
          </a:xfrm>
          <a:prstGeom prst="wedgeEllipseCallout">
            <a:avLst/>
          </a:prstGeom>
          <a:solidFill>
            <a:srgbClr val="CA1139"/>
          </a:solidFill>
          <a:ln>
            <a:noFill/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/>
          </a:p>
        </p:txBody>
      </p:sp>
      <p:sp>
        <p:nvSpPr>
          <p:cNvPr id="10" name="34 CuadroTexto">
            <a:extLst>
              <a:ext uri="{FF2B5EF4-FFF2-40B4-BE49-F238E27FC236}">
                <a16:creationId xmlns:a16="http://schemas.microsoft.com/office/drawing/2014/main" id="{44915FFD-34E9-4982-85E1-9D68E0A08E23}"/>
              </a:ext>
            </a:extLst>
          </p:cNvPr>
          <p:cNvSpPr txBox="1"/>
          <p:nvPr/>
        </p:nvSpPr>
        <p:spPr>
          <a:xfrm>
            <a:off x="509428" y="2814593"/>
            <a:ext cx="22804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3200" b="1" kern="1000" dirty="0">
                <a:solidFill>
                  <a:schemeClr val="bg1"/>
                </a:solidFill>
                <a:latin typeface="Montserrat" pitchFamily="2" charset="77"/>
                <a:ea typeface="Steelfish" charset="0"/>
                <a:cs typeface="Steelfish" charset="0"/>
              </a:rPr>
              <a:t>TITULAR</a:t>
            </a:r>
            <a:endParaRPr lang="es-ES" sz="3200" b="1" kern="1000" dirty="0">
              <a:solidFill>
                <a:schemeClr val="bg1"/>
              </a:solidFill>
              <a:latin typeface="Montserrat" pitchFamily="2" charset="77"/>
              <a:ea typeface="Steelfish" charset="0"/>
              <a:cs typeface="Steelfish" charset="0"/>
            </a:endParaRPr>
          </a:p>
        </p:txBody>
      </p:sp>
      <p:sp>
        <p:nvSpPr>
          <p:cNvPr id="9" name="Marcador de número de diapositiva 8"/>
          <p:cNvSpPr txBox="1">
            <a:spLocks/>
          </p:cNvSpPr>
          <p:nvPr/>
        </p:nvSpPr>
        <p:spPr>
          <a:xfrm>
            <a:off x="254306" y="6356353"/>
            <a:ext cx="5313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  <p:pic>
        <p:nvPicPr>
          <p:cNvPr id="11" name="Imagen 4">
            <a:extLst>
              <a:ext uri="{FF2B5EF4-FFF2-40B4-BE49-F238E27FC236}">
                <a16:creationId xmlns:a16="http://schemas.microsoft.com/office/drawing/2014/main" id="{0832EE77-A2F7-4546-A47A-AD0798C8D2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  <p:pic>
        <p:nvPicPr>
          <p:cNvPr id="12" name="Imagen 5">
            <a:extLst>
              <a:ext uri="{FF2B5EF4-FFF2-40B4-BE49-F238E27FC236}">
                <a16:creationId xmlns:a16="http://schemas.microsoft.com/office/drawing/2014/main" id="{B886965D-12DF-C845-B9C7-34B2E5CF5C6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598" y="5980151"/>
            <a:ext cx="2684330" cy="631745"/>
          </a:xfrm>
          <a:prstGeom prst="rect">
            <a:avLst/>
          </a:prstGeom>
        </p:spPr>
      </p:pic>
      <p:sp>
        <p:nvSpPr>
          <p:cNvPr id="13" name="CuadroTexto 6">
            <a:extLst>
              <a:ext uri="{FF2B5EF4-FFF2-40B4-BE49-F238E27FC236}">
                <a16:creationId xmlns:a16="http://schemas.microsoft.com/office/drawing/2014/main" id="{0AA20AC5-48CF-4895-AC11-B44B815EDB13}"/>
              </a:ext>
            </a:extLst>
          </p:cNvPr>
          <p:cNvSpPr txBox="1"/>
          <p:nvPr userDrawn="1"/>
        </p:nvSpPr>
        <p:spPr>
          <a:xfrm>
            <a:off x="3100865" y="1844516"/>
            <a:ext cx="531367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Lorem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ipsum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dolor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sit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amet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,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consectetur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adipiscing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elit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. Mauris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feugiat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rutrum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odio, at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aliquam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tortor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efficitur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quis. Nunc pulvinar, nunc in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venenatis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efficitur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, nunc magna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consequat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enim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, vitae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iaculis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ex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massa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eget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magna.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Curabitur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egestas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,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risus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at ornare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viverra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,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enim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nisi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eleifend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nulla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, in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lobortis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libero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felis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eget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diam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.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Suspendisse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potenti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. </a:t>
            </a:r>
          </a:p>
        </p:txBody>
      </p:sp>
      <p:sp>
        <p:nvSpPr>
          <p:cNvPr id="14" name="Llamada ovalada 5">
            <a:extLst>
              <a:ext uri="{FF2B5EF4-FFF2-40B4-BE49-F238E27FC236}">
                <a16:creationId xmlns:a16="http://schemas.microsoft.com/office/drawing/2014/main" id="{A65F15A1-E977-4E89-BD9F-AD8C5C14104F}"/>
              </a:ext>
            </a:extLst>
          </p:cNvPr>
          <p:cNvSpPr/>
          <p:nvPr userDrawn="1"/>
        </p:nvSpPr>
        <p:spPr>
          <a:xfrm rot="14733469">
            <a:off x="346133" y="1946611"/>
            <a:ext cx="2314899" cy="2251059"/>
          </a:xfrm>
          <a:prstGeom prst="wedgeEllipseCallout">
            <a:avLst/>
          </a:prstGeom>
          <a:solidFill>
            <a:srgbClr val="CA1139"/>
          </a:solidFill>
          <a:ln>
            <a:noFill/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/>
          </a:p>
        </p:txBody>
      </p:sp>
      <p:sp>
        <p:nvSpPr>
          <p:cNvPr id="15" name="34 CuadroTexto">
            <a:extLst>
              <a:ext uri="{FF2B5EF4-FFF2-40B4-BE49-F238E27FC236}">
                <a16:creationId xmlns:a16="http://schemas.microsoft.com/office/drawing/2014/main" id="{44915FFD-34E9-4982-85E1-9D68E0A08E23}"/>
              </a:ext>
            </a:extLst>
          </p:cNvPr>
          <p:cNvSpPr txBox="1"/>
          <p:nvPr userDrawn="1"/>
        </p:nvSpPr>
        <p:spPr>
          <a:xfrm>
            <a:off x="509428" y="2814593"/>
            <a:ext cx="22804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3200" b="1" kern="1000" dirty="0">
                <a:solidFill>
                  <a:schemeClr val="bg1"/>
                </a:solidFill>
                <a:latin typeface="Montserrat" pitchFamily="2" charset="77"/>
                <a:ea typeface="Steelfish" charset="0"/>
                <a:cs typeface="Steelfish" charset="0"/>
              </a:rPr>
              <a:t>TITULAR</a:t>
            </a:r>
            <a:endParaRPr lang="es-ES" sz="3200" b="1" kern="1000" dirty="0">
              <a:solidFill>
                <a:schemeClr val="bg1"/>
              </a:solidFill>
              <a:latin typeface="Montserrat" pitchFamily="2" charset="77"/>
              <a:ea typeface="Steelfish" charset="0"/>
              <a:cs typeface="Steelfish" charset="0"/>
            </a:endParaRPr>
          </a:p>
        </p:txBody>
      </p:sp>
      <p:sp>
        <p:nvSpPr>
          <p:cNvPr id="16" name="Marcador de número de diapositiva 8"/>
          <p:cNvSpPr txBox="1">
            <a:spLocks/>
          </p:cNvSpPr>
          <p:nvPr userDrawn="1"/>
        </p:nvSpPr>
        <p:spPr>
          <a:xfrm>
            <a:off x="254306" y="6356353"/>
            <a:ext cx="5313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47320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uadroTexto 18">
            <a:extLst>
              <a:ext uri="{FF2B5EF4-FFF2-40B4-BE49-F238E27FC236}">
                <a16:creationId xmlns:a16="http://schemas.microsoft.com/office/drawing/2014/main" id="{59B964A9-9ED8-9948-8D4B-02F302A6A831}"/>
              </a:ext>
            </a:extLst>
          </p:cNvPr>
          <p:cNvSpPr txBox="1"/>
          <p:nvPr userDrawn="1"/>
        </p:nvSpPr>
        <p:spPr>
          <a:xfrm>
            <a:off x="7061417" y="-66642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sz="1800" dirty="0"/>
          </a:p>
        </p:txBody>
      </p:sp>
      <p:sp>
        <p:nvSpPr>
          <p:cNvPr id="62" name="Rectángulo 61">
            <a:extLst>
              <a:ext uri="{FF2B5EF4-FFF2-40B4-BE49-F238E27FC236}">
                <a16:creationId xmlns:a16="http://schemas.microsoft.com/office/drawing/2014/main" id="{D612FE35-767C-D548-AEE4-6EC2EC2FD599}"/>
              </a:ext>
            </a:extLst>
          </p:cNvPr>
          <p:cNvSpPr/>
          <p:nvPr userDrawn="1"/>
        </p:nvSpPr>
        <p:spPr>
          <a:xfrm>
            <a:off x="365894" y="6165955"/>
            <a:ext cx="45719" cy="269089"/>
          </a:xfrm>
          <a:prstGeom prst="rect">
            <a:avLst/>
          </a:prstGeom>
          <a:solidFill>
            <a:srgbClr val="304168"/>
          </a:solidFill>
          <a:ln>
            <a:noFill/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>
              <a:ln>
                <a:solidFill>
                  <a:srgbClr val="304168"/>
                </a:solidFill>
              </a:ln>
            </a:endParaRPr>
          </a:p>
        </p:txBody>
      </p:sp>
      <p:pic>
        <p:nvPicPr>
          <p:cNvPr id="29" name="Imagen 2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6000456"/>
            <a:ext cx="5864704" cy="637678"/>
          </a:xfrm>
          <a:prstGeom prst="rect">
            <a:avLst/>
          </a:prstGeom>
        </p:spPr>
      </p:pic>
      <p:pic>
        <p:nvPicPr>
          <p:cNvPr id="31" name="Imagen 3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598" y="5980151"/>
            <a:ext cx="2684330" cy="631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36127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portadilla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0832EE77-A2F7-4546-A47A-AD0798C8D2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B886965D-12DF-C845-B9C7-34B2E5CF5C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598" y="5980151"/>
            <a:ext cx="2684330" cy="631745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39822D36-BF87-4DD5-9E95-ABB2B6DB552C}"/>
              </a:ext>
            </a:extLst>
          </p:cNvPr>
          <p:cNvSpPr/>
          <p:nvPr/>
        </p:nvSpPr>
        <p:spPr>
          <a:xfrm>
            <a:off x="1148517" y="2093657"/>
            <a:ext cx="6361555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600" dirty="0">
                <a:solidFill>
                  <a:srgbClr val="1B355D"/>
                </a:solidFill>
                <a:latin typeface="Montserrat" pitchFamily="2" charset="77"/>
              </a:rPr>
              <a:t>AT VERO EOS ET ACCUSAMUS ET IUSTO ODIO DIGNISSIMOS DUCIMUS QUI BLANDITIIS PRAESENTIUM</a:t>
            </a:r>
          </a:p>
          <a:p>
            <a:pPr algn="ctr"/>
            <a:endParaRPr lang="es-ES" sz="1400" dirty="0">
              <a:solidFill>
                <a:srgbClr val="1B355D"/>
              </a:solidFill>
              <a:latin typeface="Montserrat" pitchFamily="2" charset="77"/>
              <a:cs typeface="DIN Pro" panose="020B0504020101020102" pitchFamily="34" charset="0"/>
            </a:endParaRPr>
          </a:p>
          <a:p>
            <a:pPr algn="ctr"/>
            <a:r>
              <a:rPr lang="es-ES" sz="1400" dirty="0">
                <a:solidFill>
                  <a:srgbClr val="19355D"/>
                </a:solidFill>
                <a:latin typeface="Montserrat" pitchFamily="2" charset="77"/>
                <a:cs typeface="DIN Pro" panose="020B0504020101020102" pitchFamily="34" charset="0"/>
              </a:rPr>
              <a:t> </a:t>
            </a:r>
            <a:r>
              <a:rPr lang="es-ES" sz="1400" dirty="0">
                <a:latin typeface="Montserrat" pitchFamily="2" charset="77"/>
              </a:rPr>
              <a:t>Sed ut </a:t>
            </a:r>
            <a:r>
              <a:rPr lang="es-ES" sz="1400" dirty="0" err="1">
                <a:latin typeface="Montserrat" pitchFamily="2" charset="77"/>
              </a:rPr>
              <a:t>perspiciatis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unde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omnis</a:t>
            </a:r>
            <a:r>
              <a:rPr lang="es-ES" sz="1400" dirty="0">
                <a:latin typeface="Montserrat" pitchFamily="2" charset="77"/>
              </a:rPr>
              <a:t> iste </a:t>
            </a:r>
            <a:r>
              <a:rPr lang="es-ES" sz="1400" dirty="0" err="1">
                <a:latin typeface="Montserrat" pitchFamily="2" charset="77"/>
              </a:rPr>
              <a:t>natus</a:t>
            </a:r>
            <a:r>
              <a:rPr lang="es-ES" sz="1400" dirty="0">
                <a:latin typeface="Montserrat" pitchFamily="2" charset="77"/>
              </a:rPr>
              <a:t> error </a:t>
            </a:r>
            <a:r>
              <a:rPr lang="es-ES" sz="1400" dirty="0" err="1">
                <a:latin typeface="Montserrat" pitchFamily="2" charset="77"/>
              </a:rPr>
              <a:t>sit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voluptatem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accusantium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doloremque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laudantium</a:t>
            </a:r>
            <a:r>
              <a:rPr lang="es-ES" sz="1400" dirty="0">
                <a:latin typeface="Montserrat" pitchFamily="2" charset="77"/>
              </a:rPr>
              <a:t>, </a:t>
            </a:r>
            <a:r>
              <a:rPr lang="es-ES" sz="1400" dirty="0" err="1">
                <a:latin typeface="Montserrat" pitchFamily="2" charset="77"/>
              </a:rPr>
              <a:t>totam</a:t>
            </a:r>
            <a:r>
              <a:rPr lang="es-ES" sz="1400" dirty="0">
                <a:latin typeface="Montserrat" pitchFamily="2" charset="77"/>
              </a:rPr>
              <a:t> rem </a:t>
            </a:r>
            <a:r>
              <a:rPr lang="es-ES" sz="1400" dirty="0" err="1">
                <a:latin typeface="Montserrat" pitchFamily="2" charset="77"/>
              </a:rPr>
              <a:t>aperiam</a:t>
            </a:r>
            <a:r>
              <a:rPr lang="es-ES" sz="1400" dirty="0">
                <a:latin typeface="Montserrat" pitchFamily="2" charset="77"/>
              </a:rPr>
              <a:t>, </a:t>
            </a:r>
            <a:r>
              <a:rPr lang="es-ES" sz="1400" dirty="0" err="1">
                <a:latin typeface="Montserrat" pitchFamily="2" charset="77"/>
              </a:rPr>
              <a:t>eaque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ipsa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quae</a:t>
            </a:r>
            <a:r>
              <a:rPr lang="es-ES" sz="1400" dirty="0">
                <a:latin typeface="Montserrat" pitchFamily="2" charset="77"/>
              </a:rPr>
              <a:t> ab illo </a:t>
            </a:r>
            <a:r>
              <a:rPr lang="es-ES" sz="1400" dirty="0" err="1">
                <a:latin typeface="Montserrat" pitchFamily="2" charset="77"/>
              </a:rPr>
              <a:t>inventore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veritatis</a:t>
            </a:r>
            <a:r>
              <a:rPr lang="es-ES" sz="1400" dirty="0">
                <a:latin typeface="Montserrat" pitchFamily="2" charset="77"/>
              </a:rPr>
              <a:t> et </a:t>
            </a:r>
            <a:r>
              <a:rPr lang="es-ES" sz="1400" dirty="0" err="1">
                <a:latin typeface="Montserrat" pitchFamily="2" charset="77"/>
              </a:rPr>
              <a:t>quasi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architecto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beatae</a:t>
            </a:r>
            <a:r>
              <a:rPr lang="es-ES" sz="1400" dirty="0">
                <a:latin typeface="Montserrat" pitchFamily="2" charset="77"/>
              </a:rPr>
              <a:t> vitae dicta </a:t>
            </a:r>
            <a:r>
              <a:rPr lang="es-ES" sz="1400" dirty="0" err="1">
                <a:latin typeface="Montserrat" pitchFamily="2" charset="77"/>
              </a:rPr>
              <a:t>sunt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explicabo</a:t>
            </a:r>
            <a:r>
              <a:rPr lang="es-ES" sz="1400" dirty="0">
                <a:latin typeface="Montserrat" pitchFamily="2" charset="77"/>
              </a:rPr>
              <a:t>.</a:t>
            </a:r>
          </a:p>
          <a:p>
            <a:pPr algn="ctr"/>
            <a:endParaRPr lang="es-ES" sz="1400" dirty="0">
              <a:latin typeface="Montserrat" pitchFamily="2" charset="77"/>
            </a:endParaRPr>
          </a:p>
          <a:p>
            <a:pPr algn="ctr"/>
            <a:r>
              <a:rPr lang="es-ES" sz="1400" dirty="0">
                <a:latin typeface="Montserrat" pitchFamily="2" charset="77"/>
              </a:rPr>
              <a:t>Nemo </a:t>
            </a:r>
            <a:r>
              <a:rPr lang="es-ES" sz="1400" dirty="0" err="1">
                <a:latin typeface="Montserrat" pitchFamily="2" charset="77"/>
              </a:rPr>
              <a:t>enim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ipsam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voluptatem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quia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voluptas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sit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aspernatur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aut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odit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aut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fugit</a:t>
            </a:r>
            <a:r>
              <a:rPr lang="es-ES" sz="1400" dirty="0">
                <a:latin typeface="Montserrat" pitchFamily="2" charset="77"/>
              </a:rPr>
              <a:t>, sed </a:t>
            </a:r>
            <a:r>
              <a:rPr lang="es-ES" sz="1400" dirty="0" err="1">
                <a:latin typeface="Montserrat" pitchFamily="2" charset="77"/>
              </a:rPr>
              <a:t>quia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consequuntur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magni</a:t>
            </a:r>
            <a:r>
              <a:rPr lang="es-ES" sz="1400" dirty="0">
                <a:latin typeface="Montserrat" pitchFamily="2" charset="77"/>
              </a:rPr>
              <a:t> dolores </a:t>
            </a:r>
            <a:r>
              <a:rPr lang="es-ES" sz="1400" dirty="0" err="1">
                <a:latin typeface="Montserrat" pitchFamily="2" charset="77"/>
              </a:rPr>
              <a:t>eos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qui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ratione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voluptatem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sequi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nesciunt</a:t>
            </a:r>
            <a:r>
              <a:rPr lang="es-ES" sz="1400" dirty="0">
                <a:latin typeface="Montserrat" pitchFamily="2" charset="77"/>
              </a:rPr>
              <a:t>. </a:t>
            </a:r>
            <a:r>
              <a:rPr lang="es-ES" sz="1400" dirty="0" err="1">
                <a:latin typeface="Montserrat" pitchFamily="2" charset="77"/>
              </a:rPr>
              <a:t>Neque</a:t>
            </a:r>
            <a:r>
              <a:rPr lang="es-ES" sz="1400" dirty="0">
                <a:latin typeface="Montserrat" pitchFamily="2" charset="77"/>
              </a:rPr>
              <a:t> porro </a:t>
            </a:r>
            <a:r>
              <a:rPr lang="es-ES" sz="1400" dirty="0" err="1">
                <a:latin typeface="Montserrat" pitchFamily="2" charset="77"/>
              </a:rPr>
              <a:t>quisquam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est</a:t>
            </a:r>
            <a:r>
              <a:rPr lang="es-ES" sz="1400" dirty="0">
                <a:latin typeface="Montserrat" pitchFamily="2" charset="77"/>
              </a:rPr>
              <a:t>, </a:t>
            </a:r>
            <a:r>
              <a:rPr lang="es-ES" sz="1400" dirty="0" err="1">
                <a:latin typeface="Montserrat" pitchFamily="2" charset="77"/>
              </a:rPr>
              <a:t>qui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dolorem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ipsum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quia</a:t>
            </a:r>
            <a:r>
              <a:rPr lang="es-ES" sz="1400" dirty="0">
                <a:latin typeface="Montserrat" pitchFamily="2" charset="77"/>
              </a:rPr>
              <a:t> dolor </a:t>
            </a:r>
            <a:r>
              <a:rPr lang="es-ES" sz="1400" dirty="0" err="1">
                <a:latin typeface="Montserrat" pitchFamily="2" charset="77"/>
              </a:rPr>
              <a:t>sit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amet</a:t>
            </a:r>
            <a:r>
              <a:rPr lang="es-ES" sz="1400" dirty="0">
                <a:latin typeface="Montserrat" pitchFamily="2" charset="77"/>
              </a:rPr>
              <a:t>, </a:t>
            </a:r>
            <a:r>
              <a:rPr lang="es-ES" sz="1400" dirty="0" err="1">
                <a:latin typeface="Montserrat" pitchFamily="2" charset="77"/>
              </a:rPr>
              <a:t>consectetur</a:t>
            </a:r>
            <a:r>
              <a:rPr lang="es-ES" sz="1400" dirty="0">
                <a:latin typeface="Montserrat" pitchFamily="2" charset="77"/>
              </a:rPr>
              <a:t>, </a:t>
            </a:r>
            <a:r>
              <a:rPr lang="es-ES" sz="1400" dirty="0" err="1">
                <a:latin typeface="Montserrat" pitchFamily="2" charset="77"/>
              </a:rPr>
              <a:t>adipisci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velit</a:t>
            </a:r>
            <a:r>
              <a:rPr lang="es-ES" sz="1400" dirty="0">
                <a:latin typeface="Montserrat" pitchFamily="2" charset="77"/>
              </a:rPr>
              <a:t>, sed </a:t>
            </a:r>
            <a:r>
              <a:rPr lang="es-ES" sz="1400" dirty="0" err="1">
                <a:latin typeface="Montserrat" pitchFamily="2" charset="77"/>
              </a:rPr>
              <a:t>quia</a:t>
            </a:r>
            <a:r>
              <a:rPr lang="es-ES" sz="1400" dirty="0">
                <a:latin typeface="Montserrat" pitchFamily="2" charset="77"/>
              </a:rPr>
              <a:t> non </a:t>
            </a:r>
            <a:r>
              <a:rPr lang="es-ES" sz="1400" dirty="0" err="1">
                <a:latin typeface="Montserrat" pitchFamily="2" charset="77"/>
              </a:rPr>
              <a:t>numquam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eius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modi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tempora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incidunt</a:t>
            </a:r>
            <a:r>
              <a:rPr lang="es-ES" sz="1400" dirty="0">
                <a:latin typeface="Montserrat" pitchFamily="2" charset="77"/>
              </a:rPr>
              <a:t> ut labore et </a:t>
            </a:r>
            <a:r>
              <a:rPr lang="es-ES" sz="1400" dirty="0" err="1">
                <a:latin typeface="Montserrat" pitchFamily="2" charset="77"/>
              </a:rPr>
              <a:t>dolore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magnam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aliquam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quaerat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voluptatem</a:t>
            </a:r>
            <a:r>
              <a:rPr lang="es-ES" sz="1400" dirty="0">
                <a:latin typeface="Montserrat" pitchFamily="2" charset="77"/>
              </a:rPr>
              <a:t>.</a:t>
            </a:r>
          </a:p>
          <a:p>
            <a:pPr algn="ctr"/>
            <a:endParaRPr lang="es-ES" sz="1400" dirty="0">
              <a:latin typeface="Montserrat" pitchFamily="2" charset="77"/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34043B67-B4BC-467E-96E1-21838CC704E2}"/>
              </a:ext>
            </a:extLst>
          </p:cNvPr>
          <p:cNvSpPr/>
          <p:nvPr/>
        </p:nvSpPr>
        <p:spPr>
          <a:xfrm>
            <a:off x="2627971" y="1382189"/>
            <a:ext cx="40527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b="1" dirty="0">
                <a:solidFill>
                  <a:srgbClr val="19355D"/>
                </a:solidFill>
                <a:latin typeface="Montserrat" pitchFamily="2" charset="77"/>
                <a:cs typeface="DIN Pro Condensed" panose="020B0506020101010102" pitchFamily="34" charset="77"/>
              </a:rPr>
              <a:t>Título a destacar</a:t>
            </a:r>
          </a:p>
        </p:txBody>
      </p:sp>
      <p:sp>
        <p:nvSpPr>
          <p:cNvPr id="9" name="Marcador de número de diapositiva 8"/>
          <p:cNvSpPr txBox="1">
            <a:spLocks/>
          </p:cNvSpPr>
          <p:nvPr/>
        </p:nvSpPr>
        <p:spPr>
          <a:xfrm>
            <a:off x="254306" y="6356353"/>
            <a:ext cx="5313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  <p:pic>
        <p:nvPicPr>
          <p:cNvPr id="10" name="Imagen 4">
            <a:extLst>
              <a:ext uri="{FF2B5EF4-FFF2-40B4-BE49-F238E27FC236}">
                <a16:creationId xmlns:a16="http://schemas.microsoft.com/office/drawing/2014/main" id="{0832EE77-A2F7-4546-A47A-AD0798C8D2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  <p:pic>
        <p:nvPicPr>
          <p:cNvPr id="11" name="Imagen 5">
            <a:extLst>
              <a:ext uri="{FF2B5EF4-FFF2-40B4-BE49-F238E27FC236}">
                <a16:creationId xmlns:a16="http://schemas.microsoft.com/office/drawing/2014/main" id="{B886965D-12DF-C845-B9C7-34B2E5CF5C6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598" y="5980151"/>
            <a:ext cx="2684330" cy="631745"/>
          </a:xfrm>
          <a:prstGeom prst="rect">
            <a:avLst/>
          </a:prstGeom>
        </p:spPr>
      </p:pic>
      <p:sp>
        <p:nvSpPr>
          <p:cNvPr id="12" name="Rectángulo 6">
            <a:extLst>
              <a:ext uri="{FF2B5EF4-FFF2-40B4-BE49-F238E27FC236}">
                <a16:creationId xmlns:a16="http://schemas.microsoft.com/office/drawing/2014/main" id="{39822D36-BF87-4DD5-9E95-ABB2B6DB552C}"/>
              </a:ext>
            </a:extLst>
          </p:cNvPr>
          <p:cNvSpPr/>
          <p:nvPr userDrawn="1"/>
        </p:nvSpPr>
        <p:spPr>
          <a:xfrm>
            <a:off x="1148517" y="2093657"/>
            <a:ext cx="6361555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600" dirty="0">
                <a:solidFill>
                  <a:srgbClr val="1B355D"/>
                </a:solidFill>
                <a:latin typeface="Montserrat" pitchFamily="2" charset="77"/>
              </a:rPr>
              <a:t>AT VERO EOS ET ACCUSAMUS ET IUSTO ODIO DIGNISSIMOS DUCIMUS QUI BLANDITIIS PRAESENTIUM</a:t>
            </a:r>
          </a:p>
          <a:p>
            <a:pPr algn="ctr"/>
            <a:endParaRPr lang="es-ES" sz="1400" dirty="0">
              <a:solidFill>
                <a:srgbClr val="1B355D"/>
              </a:solidFill>
              <a:latin typeface="Montserrat" pitchFamily="2" charset="77"/>
              <a:cs typeface="DIN Pro" panose="020B0504020101020102" pitchFamily="34" charset="0"/>
            </a:endParaRPr>
          </a:p>
          <a:p>
            <a:pPr algn="ctr"/>
            <a:r>
              <a:rPr lang="es-ES" sz="1400" dirty="0">
                <a:solidFill>
                  <a:srgbClr val="19355D"/>
                </a:solidFill>
                <a:latin typeface="Montserrat" pitchFamily="2" charset="77"/>
                <a:cs typeface="DIN Pro" panose="020B0504020101020102" pitchFamily="34" charset="0"/>
              </a:rPr>
              <a:t> </a:t>
            </a:r>
            <a:r>
              <a:rPr lang="es-ES" sz="1400" dirty="0">
                <a:latin typeface="Montserrat" pitchFamily="2" charset="77"/>
              </a:rPr>
              <a:t>Sed ut </a:t>
            </a:r>
            <a:r>
              <a:rPr lang="es-ES" sz="1400" dirty="0" err="1">
                <a:latin typeface="Montserrat" pitchFamily="2" charset="77"/>
              </a:rPr>
              <a:t>perspiciatis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unde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omnis</a:t>
            </a:r>
            <a:r>
              <a:rPr lang="es-ES" sz="1400" dirty="0">
                <a:latin typeface="Montserrat" pitchFamily="2" charset="77"/>
              </a:rPr>
              <a:t> iste </a:t>
            </a:r>
            <a:r>
              <a:rPr lang="es-ES" sz="1400" dirty="0" err="1">
                <a:latin typeface="Montserrat" pitchFamily="2" charset="77"/>
              </a:rPr>
              <a:t>natus</a:t>
            </a:r>
            <a:r>
              <a:rPr lang="es-ES" sz="1400" dirty="0">
                <a:latin typeface="Montserrat" pitchFamily="2" charset="77"/>
              </a:rPr>
              <a:t> error </a:t>
            </a:r>
            <a:r>
              <a:rPr lang="es-ES" sz="1400" dirty="0" err="1">
                <a:latin typeface="Montserrat" pitchFamily="2" charset="77"/>
              </a:rPr>
              <a:t>sit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voluptatem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accusantium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doloremque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laudantium</a:t>
            </a:r>
            <a:r>
              <a:rPr lang="es-ES" sz="1400" dirty="0">
                <a:latin typeface="Montserrat" pitchFamily="2" charset="77"/>
              </a:rPr>
              <a:t>, </a:t>
            </a:r>
            <a:r>
              <a:rPr lang="es-ES" sz="1400" dirty="0" err="1">
                <a:latin typeface="Montserrat" pitchFamily="2" charset="77"/>
              </a:rPr>
              <a:t>totam</a:t>
            </a:r>
            <a:r>
              <a:rPr lang="es-ES" sz="1400" dirty="0">
                <a:latin typeface="Montserrat" pitchFamily="2" charset="77"/>
              </a:rPr>
              <a:t> rem </a:t>
            </a:r>
            <a:r>
              <a:rPr lang="es-ES" sz="1400" dirty="0" err="1">
                <a:latin typeface="Montserrat" pitchFamily="2" charset="77"/>
              </a:rPr>
              <a:t>aperiam</a:t>
            </a:r>
            <a:r>
              <a:rPr lang="es-ES" sz="1400" dirty="0">
                <a:latin typeface="Montserrat" pitchFamily="2" charset="77"/>
              </a:rPr>
              <a:t>, </a:t>
            </a:r>
            <a:r>
              <a:rPr lang="es-ES" sz="1400" dirty="0" err="1">
                <a:latin typeface="Montserrat" pitchFamily="2" charset="77"/>
              </a:rPr>
              <a:t>eaque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ipsa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quae</a:t>
            </a:r>
            <a:r>
              <a:rPr lang="es-ES" sz="1400" dirty="0">
                <a:latin typeface="Montserrat" pitchFamily="2" charset="77"/>
              </a:rPr>
              <a:t> ab illo </a:t>
            </a:r>
            <a:r>
              <a:rPr lang="es-ES" sz="1400" dirty="0" err="1">
                <a:latin typeface="Montserrat" pitchFamily="2" charset="77"/>
              </a:rPr>
              <a:t>inventore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veritatis</a:t>
            </a:r>
            <a:r>
              <a:rPr lang="es-ES" sz="1400" dirty="0">
                <a:latin typeface="Montserrat" pitchFamily="2" charset="77"/>
              </a:rPr>
              <a:t> et </a:t>
            </a:r>
            <a:r>
              <a:rPr lang="es-ES" sz="1400" dirty="0" err="1">
                <a:latin typeface="Montserrat" pitchFamily="2" charset="77"/>
              </a:rPr>
              <a:t>quasi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architecto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beatae</a:t>
            </a:r>
            <a:r>
              <a:rPr lang="es-ES" sz="1400" dirty="0">
                <a:latin typeface="Montserrat" pitchFamily="2" charset="77"/>
              </a:rPr>
              <a:t> vitae dicta </a:t>
            </a:r>
            <a:r>
              <a:rPr lang="es-ES" sz="1400" dirty="0" err="1">
                <a:latin typeface="Montserrat" pitchFamily="2" charset="77"/>
              </a:rPr>
              <a:t>sunt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explicabo</a:t>
            </a:r>
            <a:r>
              <a:rPr lang="es-ES" sz="1400" dirty="0">
                <a:latin typeface="Montserrat" pitchFamily="2" charset="77"/>
              </a:rPr>
              <a:t>.</a:t>
            </a:r>
          </a:p>
          <a:p>
            <a:pPr algn="ctr"/>
            <a:endParaRPr lang="es-ES" sz="1400" dirty="0">
              <a:latin typeface="Montserrat" pitchFamily="2" charset="77"/>
            </a:endParaRPr>
          </a:p>
          <a:p>
            <a:pPr algn="ctr"/>
            <a:r>
              <a:rPr lang="es-ES" sz="1400" dirty="0">
                <a:latin typeface="Montserrat" pitchFamily="2" charset="77"/>
              </a:rPr>
              <a:t>Nemo </a:t>
            </a:r>
            <a:r>
              <a:rPr lang="es-ES" sz="1400" dirty="0" err="1">
                <a:latin typeface="Montserrat" pitchFamily="2" charset="77"/>
              </a:rPr>
              <a:t>enim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ipsam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voluptatem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quia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voluptas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sit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aspernatur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aut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odit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aut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fugit</a:t>
            </a:r>
            <a:r>
              <a:rPr lang="es-ES" sz="1400" dirty="0">
                <a:latin typeface="Montserrat" pitchFamily="2" charset="77"/>
              </a:rPr>
              <a:t>, sed </a:t>
            </a:r>
            <a:r>
              <a:rPr lang="es-ES" sz="1400" dirty="0" err="1">
                <a:latin typeface="Montserrat" pitchFamily="2" charset="77"/>
              </a:rPr>
              <a:t>quia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consequuntur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magni</a:t>
            </a:r>
            <a:r>
              <a:rPr lang="es-ES" sz="1400" dirty="0">
                <a:latin typeface="Montserrat" pitchFamily="2" charset="77"/>
              </a:rPr>
              <a:t> dolores </a:t>
            </a:r>
            <a:r>
              <a:rPr lang="es-ES" sz="1400" dirty="0" err="1">
                <a:latin typeface="Montserrat" pitchFamily="2" charset="77"/>
              </a:rPr>
              <a:t>eos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qui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ratione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voluptatem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sequi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nesciunt</a:t>
            </a:r>
            <a:r>
              <a:rPr lang="es-ES" sz="1400" dirty="0">
                <a:latin typeface="Montserrat" pitchFamily="2" charset="77"/>
              </a:rPr>
              <a:t>. </a:t>
            </a:r>
            <a:r>
              <a:rPr lang="es-ES" sz="1400" dirty="0" err="1">
                <a:latin typeface="Montserrat" pitchFamily="2" charset="77"/>
              </a:rPr>
              <a:t>Neque</a:t>
            </a:r>
            <a:r>
              <a:rPr lang="es-ES" sz="1400" dirty="0">
                <a:latin typeface="Montserrat" pitchFamily="2" charset="77"/>
              </a:rPr>
              <a:t> porro </a:t>
            </a:r>
            <a:r>
              <a:rPr lang="es-ES" sz="1400" dirty="0" err="1">
                <a:latin typeface="Montserrat" pitchFamily="2" charset="77"/>
              </a:rPr>
              <a:t>quisquam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est</a:t>
            </a:r>
            <a:r>
              <a:rPr lang="es-ES" sz="1400" dirty="0">
                <a:latin typeface="Montserrat" pitchFamily="2" charset="77"/>
              </a:rPr>
              <a:t>, </a:t>
            </a:r>
            <a:r>
              <a:rPr lang="es-ES" sz="1400" dirty="0" err="1">
                <a:latin typeface="Montserrat" pitchFamily="2" charset="77"/>
              </a:rPr>
              <a:t>qui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dolorem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ipsum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quia</a:t>
            </a:r>
            <a:r>
              <a:rPr lang="es-ES" sz="1400" dirty="0">
                <a:latin typeface="Montserrat" pitchFamily="2" charset="77"/>
              </a:rPr>
              <a:t> dolor </a:t>
            </a:r>
            <a:r>
              <a:rPr lang="es-ES" sz="1400" dirty="0" err="1">
                <a:latin typeface="Montserrat" pitchFamily="2" charset="77"/>
              </a:rPr>
              <a:t>sit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amet</a:t>
            </a:r>
            <a:r>
              <a:rPr lang="es-ES" sz="1400" dirty="0">
                <a:latin typeface="Montserrat" pitchFamily="2" charset="77"/>
              </a:rPr>
              <a:t>, </a:t>
            </a:r>
            <a:r>
              <a:rPr lang="es-ES" sz="1400" dirty="0" err="1">
                <a:latin typeface="Montserrat" pitchFamily="2" charset="77"/>
              </a:rPr>
              <a:t>consectetur</a:t>
            </a:r>
            <a:r>
              <a:rPr lang="es-ES" sz="1400" dirty="0">
                <a:latin typeface="Montserrat" pitchFamily="2" charset="77"/>
              </a:rPr>
              <a:t>, </a:t>
            </a:r>
            <a:r>
              <a:rPr lang="es-ES" sz="1400" dirty="0" err="1">
                <a:latin typeface="Montserrat" pitchFamily="2" charset="77"/>
              </a:rPr>
              <a:t>adipisci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velit</a:t>
            </a:r>
            <a:r>
              <a:rPr lang="es-ES" sz="1400" dirty="0">
                <a:latin typeface="Montserrat" pitchFamily="2" charset="77"/>
              </a:rPr>
              <a:t>, sed </a:t>
            </a:r>
            <a:r>
              <a:rPr lang="es-ES" sz="1400" dirty="0" err="1">
                <a:latin typeface="Montserrat" pitchFamily="2" charset="77"/>
              </a:rPr>
              <a:t>quia</a:t>
            </a:r>
            <a:r>
              <a:rPr lang="es-ES" sz="1400" dirty="0">
                <a:latin typeface="Montserrat" pitchFamily="2" charset="77"/>
              </a:rPr>
              <a:t> non </a:t>
            </a:r>
            <a:r>
              <a:rPr lang="es-ES" sz="1400" dirty="0" err="1">
                <a:latin typeface="Montserrat" pitchFamily="2" charset="77"/>
              </a:rPr>
              <a:t>numquam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eius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modi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tempora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incidunt</a:t>
            </a:r>
            <a:r>
              <a:rPr lang="es-ES" sz="1400" dirty="0">
                <a:latin typeface="Montserrat" pitchFamily="2" charset="77"/>
              </a:rPr>
              <a:t> ut labore et </a:t>
            </a:r>
            <a:r>
              <a:rPr lang="es-ES" sz="1400" dirty="0" err="1">
                <a:latin typeface="Montserrat" pitchFamily="2" charset="77"/>
              </a:rPr>
              <a:t>dolore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magnam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aliquam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quaerat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voluptatem</a:t>
            </a:r>
            <a:r>
              <a:rPr lang="es-ES" sz="1400" dirty="0">
                <a:latin typeface="Montserrat" pitchFamily="2" charset="77"/>
              </a:rPr>
              <a:t>.</a:t>
            </a:r>
          </a:p>
          <a:p>
            <a:pPr algn="ctr"/>
            <a:endParaRPr lang="es-ES" sz="1400" dirty="0">
              <a:latin typeface="Montserrat" pitchFamily="2" charset="77"/>
            </a:endParaRPr>
          </a:p>
        </p:txBody>
      </p:sp>
      <p:sp>
        <p:nvSpPr>
          <p:cNvPr id="13" name="Rectángulo 7">
            <a:extLst>
              <a:ext uri="{FF2B5EF4-FFF2-40B4-BE49-F238E27FC236}">
                <a16:creationId xmlns:a16="http://schemas.microsoft.com/office/drawing/2014/main" id="{34043B67-B4BC-467E-96E1-21838CC704E2}"/>
              </a:ext>
            </a:extLst>
          </p:cNvPr>
          <p:cNvSpPr/>
          <p:nvPr userDrawn="1"/>
        </p:nvSpPr>
        <p:spPr>
          <a:xfrm>
            <a:off x="2627971" y="1382189"/>
            <a:ext cx="40527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b="1" dirty="0">
                <a:solidFill>
                  <a:srgbClr val="19355D"/>
                </a:solidFill>
                <a:latin typeface="Montserrat" pitchFamily="2" charset="77"/>
                <a:cs typeface="DIN Pro Condensed" panose="020B0506020101010102" pitchFamily="34" charset="77"/>
              </a:rPr>
              <a:t>Título a destacar</a:t>
            </a:r>
          </a:p>
        </p:txBody>
      </p:sp>
      <p:sp>
        <p:nvSpPr>
          <p:cNvPr id="14" name="Marcador de número de diapositiva 8"/>
          <p:cNvSpPr txBox="1">
            <a:spLocks/>
          </p:cNvSpPr>
          <p:nvPr userDrawn="1"/>
        </p:nvSpPr>
        <p:spPr>
          <a:xfrm>
            <a:off x="254306" y="6356353"/>
            <a:ext cx="5313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8845343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POSITIVA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uadroTexto 18">
            <a:extLst>
              <a:ext uri="{FF2B5EF4-FFF2-40B4-BE49-F238E27FC236}">
                <a16:creationId xmlns:a16="http://schemas.microsoft.com/office/drawing/2014/main" id="{59B964A9-9ED8-9948-8D4B-02F302A6A831}"/>
              </a:ext>
            </a:extLst>
          </p:cNvPr>
          <p:cNvSpPr txBox="1"/>
          <p:nvPr/>
        </p:nvSpPr>
        <p:spPr>
          <a:xfrm>
            <a:off x="7061417" y="-66642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sz="1800" dirty="0"/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F30DD586-BF7D-DD4E-8818-54EC7201F083}"/>
              </a:ext>
            </a:extLst>
          </p:cNvPr>
          <p:cNvSpPr/>
          <p:nvPr/>
        </p:nvSpPr>
        <p:spPr>
          <a:xfrm>
            <a:off x="5085301" y="2541094"/>
            <a:ext cx="5245396" cy="5245396"/>
          </a:xfrm>
          <a:prstGeom prst="ellipse">
            <a:avLst/>
          </a:prstGeom>
          <a:solidFill>
            <a:srgbClr val="D0D0D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504D0B9E-E185-F447-BF3B-9D91D88EA50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645071" y="1188045"/>
            <a:ext cx="3239783" cy="2048737"/>
          </a:xfrm>
          <a:prstGeom prst="rect">
            <a:avLst/>
          </a:prstGeom>
          <a:pattFill prst="pct25">
            <a:fgClr>
              <a:schemeClr val="bg2"/>
            </a:fgClr>
            <a:bgClr>
              <a:srgbClr val="304168"/>
            </a:bgClr>
          </a:patt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 i="0"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err="1"/>
              <a:t>Inserta</a:t>
            </a:r>
            <a:r>
              <a:rPr lang="en-US" dirty="0"/>
              <a:t> imagen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36E45336-E6B3-FC42-AF21-3E077DDA651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645071" y="3257525"/>
            <a:ext cx="3239783" cy="2048737"/>
          </a:xfrm>
          <a:prstGeom prst="rect">
            <a:avLst/>
          </a:prstGeom>
          <a:pattFill prst="pct25">
            <a:fgClr>
              <a:schemeClr val="bg2"/>
            </a:fgClr>
            <a:bgClr>
              <a:srgbClr val="304168"/>
            </a:bgClr>
          </a:patt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 i="0"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err="1"/>
              <a:t>Inserta</a:t>
            </a:r>
            <a:r>
              <a:rPr lang="en-US" dirty="0"/>
              <a:t> imagen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5B2084B2-1A4B-A14A-93D5-19C23D6F719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366787" y="1188045"/>
            <a:ext cx="3239783" cy="2048737"/>
          </a:xfrm>
          <a:prstGeom prst="rect">
            <a:avLst/>
          </a:prstGeom>
          <a:pattFill prst="pct25">
            <a:fgClr>
              <a:schemeClr val="bg2"/>
            </a:fgClr>
            <a:bgClr>
              <a:srgbClr val="304168"/>
            </a:bgClr>
          </a:patt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 i="0"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err="1"/>
              <a:t>Inserta</a:t>
            </a:r>
            <a:r>
              <a:rPr lang="en-US" dirty="0"/>
              <a:t> imagen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6930720F-2653-494D-AD7C-CC99F817D0C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366787" y="3257525"/>
            <a:ext cx="3239783" cy="2048737"/>
          </a:xfrm>
          <a:prstGeom prst="rect">
            <a:avLst/>
          </a:prstGeom>
          <a:pattFill prst="pct25">
            <a:fgClr>
              <a:schemeClr val="bg2"/>
            </a:fgClr>
            <a:bgClr>
              <a:srgbClr val="304168"/>
            </a:bgClr>
          </a:patt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 i="0"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err="1"/>
              <a:t>Inserta</a:t>
            </a:r>
            <a:r>
              <a:rPr lang="en-US" dirty="0"/>
              <a:t> </a:t>
            </a:r>
            <a:r>
              <a:rPr lang="en-US" dirty="0" err="1"/>
              <a:t>imagen</a:t>
            </a:r>
            <a:endParaRPr lang="en-US" dirty="0"/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  <p:sp>
        <p:nvSpPr>
          <p:cNvPr id="15" name="Marcador de número de diapositiva 8"/>
          <p:cNvSpPr txBox="1">
            <a:spLocks/>
          </p:cNvSpPr>
          <p:nvPr/>
        </p:nvSpPr>
        <p:spPr>
          <a:xfrm>
            <a:off x="254306" y="6356353"/>
            <a:ext cx="5313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11" name="CuadroTexto 18">
            <a:extLst>
              <a:ext uri="{FF2B5EF4-FFF2-40B4-BE49-F238E27FC236}">
                <a16:creationId xmlns:a16="http://schemas.microsoft.com/office/drawing/2014/main" id="{59B964A9-9ED8-9948-8D4B-02F302A6A831}"/>
              </a:ext>
            </a:extLst>
          </p:cNvPr>
          <p:cNvSpPr txBox="1"/>
          <p:nvPr userDrawn="1"/>
        </p:nvSpPr>
        <p:spPr>
          <a:xfrm>
            <a:off x="7061417" y="-66642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sz="1800" dirty="0"/>
          </a:p>
        </p:txBody>
      </p:sp>
      <p:sp>
        <p:nvSpPr>
          <p:cNvPr id="14" name="Elipse 9">
            <a:extLst>
              <a:ext uri="{FF2B5EF4-FFF2-40B4-BE49-F238E27FC236}">
                <a16:creationId xmlns:a16="http://schemas.microsoft.com/office/drawing/2014/main" id="{F30DD586-BF7D-DD4E-8818-54EC7201F083}"/>
              </a:ext>
            </a:extLst>
          </p:cNvPr>
          <p:cNvSpPr/>
          <p:nvPr userDrawn="1"/>
        </p:nvSpPr>
        <p:spPr>
          <a:xfrm>
            <a:off x="5085301" y="2541094"/>
            <a:ext cx="5245396" cy="5245396"/>
          </a:xfrm>
          <a:prstGeom prst="ellipse">
            <a:avLst/>
          </a:prstGeom>
          <a:solidFill>
            <a:srgbClr val="D0D0D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pic>
        <p:nvPicPr>
          <p:cNvPr id="16" name="Imagen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  <p:sp>
        <p:nvSpPr>
          <p:cNvPr id="17" name="Marcador de número de diapositiva 8"/>
          <p:cNvSpPr txBox="1">
            <a:spLocks/>
          </p:cNvSpPr>
          <p:nvPr userDrawn="1"/>
        </p:nvSpPr>
        <p:spPr>
          <a:xfrm>
            <a:off x="254306" y="6356353"/>
            <a:ext cx="5313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01722369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IAPOSITIVA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uadroTexto 18">
            <a:extLst>
              <a:ext uri="{FF2B5EF4-FFF2-40B4-BE49-F238E27FC236}">
                <a16:creationId xmlns:a16="http://schemas.microsoft.com/office/drawing/2014/main" id="{59B964A9-9ED8-9948-8D4B-02F302A6A831}"/>
              </a:ext>
            </a:extLst>
          </p:cNvPr>
          <p:cNvSpPr txBox="1"/>
          <p:nvPr/>
        </p:nvSpPr>
        <p:spPr>
          <a:xfrm>
            <a:off x="7061417" y="-66642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sz="1800" dirty="0"/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F539BBFE-50C7-4C4A-A8EB-F3E174E7485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122199" y="1578710"/>
            <a:ext cx="4599286" cy="4599284"/>
          </a:xfrm>
          <a:custGeom>
            <a:avLst/>
            <a:gdLst>
              <a:gd name="connsiteX0" fmla="*/ 2588734 w 5177468"/>
              <a:gd name="connsiteY0" fmla="*/ 0 h 5177466"/>
              <a:gd name="connsiteX1" fmla="*/ 5177468 w 5177468"/>
              <a:gd name="connsiteY1" fmla="*/ 2588733 h 5177466"/>
              <a:gd name="connsiteX2" fmla="*/ 2588734 w 5177468"/>
              <a:gd name="connsiteY2" fmla="*/ 5177466 h 5177466"/>
              <a:gd name="connsiteX3" fmla="*/ 0 w 5177468"/>
              <a:gd name="connsiteY3" fmla="*/ 2588733 h 5177466"/>
              <a:gd name="connsiteX4" fmla="*/ 2588734 w 5177468"/>
              <a:gd name="connsiteY4" fmla="*/ 0 h 5177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77468" h="5177466">
                <a:moveTo>
                  <a:pt x="2588734" y="0"/>
                </a:moveTo>
                <a:cubicBezTo>
                  <a:pt x="4018452" y="0"/>
                  <a:pt x="5177468" y="1159015"/>
                  <a:pt x="5177468" y="2588733"/>
                </a:cubicBezTo>
                <a:cubicBezTo>
                  <a:pt x="5177468" y="4018451"/>
                  <a:pt x="4018452" y="5177466"/>
                  <a:pt x="2588734" y="5177466"/>
                </a:cubicBezTo>
                <a:cubicBezTo>
                  <a:pt x="1159016" y="5177466"/>
                  <a:pt x="0" y="4018451"/>
                  <a:pt x="0" y="2588733"/>
                </a:cubicBezTo>
                <a:cubicBezTo>
                  <a:pt x="0" y="1159015"/>
                  <a:pt x="1159016" y="0"/>
                  <a:pt x="2588734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r>
              <a:rPr lang="es-ES"/>
              <a:t>Haga clic en el icono para agregar una imagen</a:t>
            </a:r>
            <a:endParaRPr lang="en-ID"/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4E93B0EE-57DE-6A44-B05D-FAA3CAF2802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169146" y="533688"/>
            <a:ext cx="2451448" cy="2451447"/>
          </a:xfrm>
          <a:custGeom>
            <a:avLst/>
            <a:gdLst>
              <a:gd name="connsiteX0" fmla="*/ 2588734 w 5177468"/>
              <a:gd name="connsiteY0" fmla="*/ 0 h 5177466"/>
              <a:gd name="connsiteX1" fmla="*/ 5177468 w 5177468"/>
              <a:gd name="connsiteY1" fmla="*/ 2588733 h 5177466"/>
              <a:gd name="connsiteX2" fmla="*/ 2588734 w 5177468"/>
              <a:gd name="connsiteY2" fmla="*/ 5177466 h 5177466"/>
              <a:gd name="connsiteX3" fmla="*/ 0 w 5177468"/>
              <a:gd name="connsiteY3" fmla="*/ 2588733 h 5177466"/>
              <a:gd name="connsiteX4" fmla="*/ 2588734 w 5177468"/>
              <a:gd name="connsiteY4" fmla="*/ 0 h 5177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77468" h="5177466">
                <a:moveTo>
                  <a:pt x="2588734" y="0"/>
                </a:moveTo>
                <a:cubicBezTo>
                  <a:pt x="4018452" y="0"/>
                  <a:pt x="5177468" y="1159015"/>
                  <a:pt x="5177468" y="2588733"/>
                </a:cubicBezTo>
                <a:cubicBezTo>
                  <a:pt x="5177468" y="4018451"/>
                  <a:pt x="4018452" y="5177466"/>
                  <a:pt x="2588734" y="5177466"/>
                </a:cubicBezTo>
                <a:cubicBezTo>
                  <a:pt x="1159016" y="5177466"/>
                  <a:pt x="0" y="4018451"/>
                  <a:pt x="0" y="2588733"/>
                </a:cubicBezTo>
                <a:cubicBezTo>
                  <a:pt x="0" y="1159015"/>
                  <a:pt x="1159016" y="0"/>
                  <a:pt x="2588734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r>
              <a:rPr lang="es-ES"/>
              <a:t>Haga clic en el icono para agregar una imagen</a:t>
            </a:r>
            <a:endParaRPr lang="en-ID"/>
          </a:p>
        </p:txBody>
      </p:sp>
      <p:sp>
        <p:nvSpPr>
          <p:cNvPr id="7" name="Marcador de número de diapositiva 8"/>
          <p:cNvSpPr txBox="1">
            <a:spLocks/>
          </p:cNvSpPr>
          <p:nvPr/>
        </p:nvSpPr>
        <p:spPr>
          <a:xfrm>
            <a:off x="254306" y="6356353"/>
            <a:ext cx="5313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8" name="CuadroTexto 18">
            <a:extLst>
              <a:ext uri="{FF2B5EF4-FFF2-40B4-BE49-F238E27FC236}">
                <a16:creationId xmlns:a16="http://schemas.microsoft.com/office/drawing/2014/main" id="{59B964A9-9ED8-9948-8D4B-02F302A6A831}"/>
              </a:ext>
            </a:extLst>
          </p:cNvPr>
          <p:cNvSpPr txBox="1"/>
          <p:nvPr userDrawn="1"/>
        </p:nvSpPr>
        <p:spPr>
          <a:xfrm>
            <a:off x="7061417" y="-66642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sz="1800" dirty="0"/>
          </a:p>
        </p:txBody>
      </p:sp>
      <p:pic>
        <p:nvPicPr>
          <p:cNvPr id="9" name="Imagen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  <p:sp>
        <p:nvSpPr>
          <p:cNvPr id="11" name="Marcador de número de diapositiva 8"/>
          <p:cNvSpPr txBox="1">
            <a:spLocks/>
          </p:cNvSpPr>
          <p:nvPr userDrawn="1"/>
        </p:nvSpPr>
        <p:spPr>
          <a:xfrm>
            <a:off x="254306" y="6356353"/>
            <a:ext cx="5313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45656303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DIAPOSITIVA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uadroTexto 18">
            <a:extLst>
              <a:ext uri="{FF2B5EF4-FFF2-40B4-BE49-F238E27FC236}">
                <a16:creationId xmlns:a16="http://schemas.microsoft.com/office/drawing/2014/main" id="{59B964A9-9ED8-9948-8D4B-02F302A6A831}"/>
              </a:ext>
            </a:extLst>
          </p:cNvPr>
          <p:cNvSpPr txBox="1"/>
          <p:nvPr/>
        </p:nvSpPr>
        <p:spPr>
          <a:xfrm>
            <a:off x="7061417" y="-66642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sz="1800" dirty="0"/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F539BBFE-50C7-4C4A-A8EB-F3E174E7485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354653" y="2639355"/>
            <a:ext cx="4599286" cy="4599284"/>
          </a:xfrm>
          <a:custGeom>
            <a:avLst/>
            <a:gdLst>
              <a:gd name="connsiteX0" fmla="*/ 2588734 w 5177468"/>
              <a:gd name="connsiteY0" fmla="*/ 0 h 5177466"/>
              <a:gd name="connsiteX1" fmla="*/ 5177468 w 5177468"/>
              <a:gd name="connsiteY1" fmla="*/ 2588733 h 5177466"/>
              <a:gd name="connsiteX2" fmla="*/ 2588734 w 5177468"/>
              <a:gd name="connsiteY2" fmla="*/ 5177466 h 5177466"/>
              <a:gd name="connsiteX3" fmla="*/ 0 w 5177468"/>
              <a:gd name="connsiteY3" fmla="*/ 2588733 h 5177466"/>
              <a:gd name="connsiteX4" fmla="*/ 2588734 w 5177468"/>
              <a:gd name="connsiteY4" fmla="*/ 0 h 5177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77468" h="5177466">
                <a:moveTo>
                  <a:pt x="2588734" y="0"/>
                </a:moveTo>
                <a:cubicBezTo>
                  <a:pt x="4018452" y="0"/>
                  <a:pt x="5177468" y="1159015"/>
                  <a:pt x="5177468" y="2588733"/>
                </a:cubicBezTo>
                <a:cubicBezTo>
                  <a:pt x="5177468" y="4018451"/>
                  <a:pt x="4018452" y="5177466"/>
                  <a:pt x="2588734" y="5177466"/>
                </a:cubicBezTo>
                <a:cubicBezTo>
                  <a:pt x="1159016" y="5177466"/>
                  <a:pt x="0" y="4018451"/>
                  <a:pt x="0" y="2588733"/>
                </a:cubicBezTo>
                <a:cubicBezTo>
                  <a:pt x="0" y="1159015"/>
                  <a:pt x="1159016" y="0"/>
                  <a:pt x="2588734" y="0"/>
                </a:cubicBezTo>
                <a:close/>
              </a:path>
            </a:pathLst>
          </a:custGeom>
          <a:pattFill prst="pct20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/>
          <a:p>
            <a:r>
              <a:rPr lang="es-ES"/>
              <a:t>Haga clic en el icono para agregar una imagen</a:t>
            </a:r>
            <a:endParaRPr lang="en-ID"/>
          </a:p>
        </p:txBody>
      </p:sp>
      <p:sp>
        <p:nvSpPr>
          <p:cNvPr id="6" name="Marcador de número de diapositiva 8"/>
          <p:cNvSpPr txBox="1">
            <a:spLocks/>
          </p:cNvSpPr>
          <p:nvPr/>
        </p:nvSpPr>
        <p:spPr>
          <a:xfrm>
            <a:off x="254306" y="6356353"/>
            <a:ext cx="5313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7" name="CuadroTexto 18">
            <a:extLst>
              <a:ext uri="{FF2B5EF4-FFF2-40B4-BE49-F238E27FC236}">
                <a16:creationId xmlns:a16="http://schemas.microsoft.com/office/drawing/2014/main" id="{59B964A9-9ED8-9948-8D4B-02F302A6A831}"/>
              </a:ext>
            </a:extLst>
          </p:cNvPr>
          <p:cNvSpPr txBox="1"/>
          <p:nvPr userDrawn="1"/>
        </p:nvSpPr>
        <p:spPr>
          <a:xfrm>
            <a:off x="7061417" y="-66642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sz="1800" dirty="0"/>
          </a:p>
        </p:txBody>
      </p:sp>
      <p:pic>
        <p:nvPicPr>
          <p:cNvPr id="8" name="Imagen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  <p:sp>
        <p:nvSpPr>
          <p:cNvPr id="9" name="Marcador de número de diapositiva 8"/>
          <p:cNvSpPr txBox="1">
            <a:spLocks/>
          </p:cNvSpPr>
          <p:nvPr userDrawn="1"/>
        </p:nvSpPr>
        <p:spPr>
          <a:xfrm>
            <a:off x="254306" y="6356353"/>
            <a:ext cx="5313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07268473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uadroTexto 18">
            <a:extLst>
              <a:ext uri="{FF2B5EF4-FFF2-40B4-BE49-F238E27FC236}">
                <a16:creationId xmlns:a16="http://schemas.microsoft.com/office/drawing/2014/main" id="{59B964A9-9ED8-9948-8D4B-02F302A6A831}"/>
              </a:ext>
            </a:extLst>
          </p:cNvPr>
          <p:cNvSpPr txBox="1"/>
          <p:nvPr/>
        </p:nvSpPr>
        <p:spPr>
          <a:xfrm>
            <a:off x="7061417" y="-66642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sz="1800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598" y="5980151"/>
            <a:ext cx="2684330" cy="631745"/>
          </a:xfrm>
          <a:prstGeom prst="rect">
            <a:avLst/>
          </a:prstGeom>
        </p:spPr>
      </p:pic>
      <p:sp>
        <p:nvSpPr>
          <p:cNvPr id="6" name="Marcador de número de diapositiva 8"/>
          <p:cNvSpPr txBox="1">
            <a:spLocks/>
          </p:cNvSpPr>
          <p:nvPr/>
        </p:nvSpPr>
        <p:spPr>
          <a:xfrm>
            <a:off x="254306" y="6356353"/>
            <a:ext cx="5313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8" name="CuadroTexto 18">
            <a:extLst>
              <a:ext uri="{FF2B5EF4-FFF2-40B4-BE49-F238E27FC236}">
                <a16:creationId xmlns:a16="http://schemas.microsoft.com/office/drawing/2014/main" id="{59B964A9-9ED8-9948-8D4B-02F302A6A831}"/>
              </a:ext>
            </a:extLst>
          </p:cNvPr>
          <p:cNvSpPr txBox="1"/>
          <p:nvPr userDrawn="1"/>
        </p:nvSpPr>
        <p:spPr>
          <a:xfrm>
            <a:off x="7061417" y="-66642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sz="1800" dirty="0"/>
          </a:p>
        </p:txBody>
      </p:sp>
      <p:pic>
        <p:nvPicPr>
          <p:cNvPr id="10" name="Imagen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  <p:pic>
        <p:nvPicPr>
          <p:cNvPr id="11" name="Imagen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598" y="5980151"/>
            <a:ext cx="2684330" cy="631745"/>
          </a:xfrm>
          <a:prstGeom prst="rect">
            <a:avLst/>
          </a:prstGeom>
        </p:spPr>
      </p:pic>
      <p:sp>
        <p:nvSpPr>
          <p:cNvPr id="12" name="Marcador de número de diapositiva 8"/>
          <p:cNvSpPr txBox="1">
            <a:spLocks/>
          </p:cNvSpPr>
          <p:nvPr userDrawn="1"/>
        </p:nvSpPr>
        <p:spPr>
          <a:xfrm>
            <a:off x="254306" y="6356353"/>
            <a:ext cx="5313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5302599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AS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>
            <a:extLst>
              <a:ext uri="{FF2B5EF4-FFF2-40B4-BE49-F238E27FC236}">
                <a16:creationId xmlns:a16="http://schemas.microsoft.com/office/drawing/2014/main" id="{6246E191-F305-C840-BF1B-E8CDECA58B15}"/>
              </a:ext>
            </a:extLst>
          </p:cNvPr>
          <p:cNvSpPr/>
          <p:nvPr/>
        </p:nvSpPr>
        <p:spPr>
          <a:xfrm>
            <a:off x="-181711" y="2794380"/>
            <a:ext cx="9814661" cy="4294299"/>
          </a:xfrm>
          <a:prstGeom prst="rect">
            <a:avLst/>
          </a:prstGeom>
          <a:solidFill>
            <a:srgbClr val="D0D0D0">
              <a:alpha val="58000"/>
            </a:srgbClr>
          </a:solidFill>
          <a:ln>
            <a:noFill/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598" y="5980151"/>
            <a:ext cx="2684330" cy="631745"/>
          </a:xfrm>
          <a:prstGeom prst="rect">
            <a:avLst/>
          </a:prstGeom>
        </p:spPr>
      </p:pic>
      <p:sp>
        <p:nvSpPr>
          <p:cNvPr id="19" name="CuadroTexto 18">
            <a:extLst>
              <a:ext uri="{FF2B5EF4-FFF2-40B4-BE49-F238E27FC236}">
                <a16:creationId xmlns:a16="http://schemas.microsoft.com/office/drawing/2014/main" id="{59B964A9-9ED8-9948-8D4B-02F302A6A831}"/>
              </a:ext>
            </a:extLst>
          </p:cNvPr>
          <p:cNvSpPr txBox="1"/>
          <p:nvPr/>
        </p:nvSpPr>
        <p:spPr>
          <a:xfrm>
            <a:off x="7061417" y="-66642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sz="1800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  <p:sp>
        <p:nvSpPr>
          <p:cNvPr id="10" name="Marcador de número de diapositiva 8"/>
          <p:cNvSpPr txBox="1">
            <a:spLocks/>
          </p:cNvSpPr>
          <p:nvPr/>
        </p:nvSpPr>
        <p:spPr>
          <a:xfrm>
            <a:off x="254306" y="6356353"/>
            <a:ext cx="5313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8" name="Rectángulo 5">
            <a:extLst>
              <a:ext uri="{FF2B5EF4-FFF2-40B4-BE49-F238E27FC236}">
                <a16:creationId xmlns:a16="http://schemas.microsoft.com/office/drawing/2014/main" id="{6246E191-F305-C840-BF1B-E8CDECA58B15}"/>
              </a:ext>
            </a:extLst>
          </p:cNvPr>
          <p:cNvSpPr/>
          <p:nvPr userDrawn="1"/>
        </p:nvSpPr>
        <p:spPr>
          <a:xfrm>
            <a:off x="-181711" y="2794380"/>
            <a:ext cx="9814661" cy="4294299"/>
          </a:xfrm>
          <a:prstGeom prst="rect">
            <a:avLst/>
          </a:prstGeom>
          <a:solidFill>
            <a:srgbClr val="D0D0D0">
              <a:alpha val="58000"/>
            </a:srgbClr>
          </a:solidFill>
          <a:ln>
            <a:noFill/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/>
          </a:p>
        </p:txBody>
      </p:sp>
      <p:pic>
        <p:nvPicPr>
          <p:cNvPr id="11" name="Imagen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598" y="5980151"/>
            <a:ext cx="2684330" cy="631745"/>
          </a:xfrm>
          <a:prstGeom prst="rect">
            <a:avLst/>
          </a:prstGeom>
        </p:spPr>
      </p:pic>
      <p:sp>
        <p:nvSpPr>
          <p:cNvPr id="12" name="CuadroTexto 18">
            <a:extLst>
              <a:ext uri="{FF2B5EF4-FFF2-40B4-BE49-F238E27FC236}">
                <a16:creationId xmlns:a16="http://schemas.microsoft.com/office/drawing/2014/main" id="{59B964A9-9ED8-9948-8D4B-02F302A6A831}"/>
              </a:ext>
            </a:extLst>
          </p:cNvPr>
          <p:cNvSpPr txBox="1"/>
          <p:nvPr userDrawn="1"/>
        </p:nvSpPr>
        <p:spPr>
          <a:xfrm>
            <a:off x="7061417" y="-66642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sz="1800" dirty="0"/>
          </a:p>
        </p:txBody>
      </p:sp>
      <p:pic>
        <p:nvPicPr>
          <p:cNvPr id="13" name="Imagen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  <p:sp>
        <p:nvSpPr>
          <p:cNvPr id="14" name="Marcador de número de diapositiva 8"/>
          <p:cNvSpPr txBox="1">
            <a:spLocks/>
          </p:cNvSpPr>
          <p:nvPr userDrawn="1"/>
        </p:nvSpPr>
        <p:spPr>
          <a:xfrm>
            <a:off x="254306" y="6356353"/>
            <a:ext cx="5313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21270554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uadroTexto 18">
            <a:extLst>
              <a:ext uri="{FF2B5EF4-FFF2-40B4-BE49-F238E27FC236}">
                <a16:creationId xmlns:a16="http://schemas.microsoft.com/office/drawing/2014/main" id="{59B964A9-9ED8-9948-8D4B-02F302A6A831}"/>
              </a:ext>
            </a:extLst>
          </p:cNvPr>
          <p:cNvSpPr txBox="1"/>
          <p:nvPr/>
        </p:nvSpPr>
        <p:spPr>
          <a:xfrm>
            <a:off x="7061417" y="-66642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sz="1800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  <p:sp>
        <p:nvSpPr>
          <p:cNvPr id="5" name="Marcador de número de diapositiva 8"/>
          <p:cNvSpPr txBox="1">
            <a:spLocks/>
          </p:cNvSpPr>
          <p:nvPr/>
        </p:nvSpPr>
        <p:spPr>
          <a:xfrm>
            <a:off x="254306" y="6356353"/>
            <a:ext cx="5313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6" name="CuadroTexto 18">
            <a:extLst>
              <a:ext uri="{FF2B5EF4-FFF2-40B4-BE49-F238E27FC236}">
                <a16:creationId xmlns:a16="http://schemas.microsoft.com/office/drawing/2014/main" id="{59B964A9-9ED8-9948-8D4B-02F302A6A831}"/>
              </a:ext>
            </a:extLst>
          </p:cNvPr>
          <p:cNvSpPr txBox="1"/>
          <p:nvPr userDrawn="1"/>
        </p:nvSpPr>
        <p:spPr>
          <a:xfrm>
            <a:off x="7061417" y="-66642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sz="1800" dirty="0"/>
          </a:p>
        </p:txBody>
      </p:sp>
      <p:pic>
        <p:nvPicPr>
          <p:cNvPr id="8" name="Imagen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  <p:sp>
        <p:nvSpPr>
          <p:cNvPr id="9" name="Marcador de número de diapositiva 8"/>
          <p:cNvSpPr txBox="1">
            <a:spLocks/>
          </p:cNvSpPr>
          <p:nvPr userDrawn="1"/>
        </p:nvSpPr>
        <p:spPr>
          <a:xfrm>
            <a:off x="254306" y="6356353"/>
            <a:ext cx="5313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33446201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E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uadroTexto 18">
            <a:extLst>
              <a:ext uri="{FF2B5EF4-FFF2-40B4-BE49-F238E27FC236}">
                <a16:creationId xmlns:a16="http://schemas.microsoft.com/office/drawing/2014/main" id="{59B964A9-9ED8-9948-8D4B-02F302A6A831}"/>
              </a:ext>
            </a:extLst>
          </p:cNvPr>
          <p:cNvSpPr txBox="1"/>
          <p:nvPr/>
        </p:nvSpPr>
        <p:spPr>
          <a:xfrm>
            <a:off x="7061417" y="-66642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sz="1800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  <p:sp>
        <p:nvSpPr>
          <p:cNvPr id="10" name="Elipse 9">
            <a:extLst>
              <a:ext uri="{FF2B5EF4-FFF2-40B4-BE49-F238E27FC236}">
                <a16:creationId xmlns:a16="http://schemas.microsoft.com/office/drawing/2014/main" id="{3E793CB0-2646-A44F-AF69-7387E1DE0C13}"/>
              </a:ext>
            </a:extLst>
          </p:cNvPr>
          <p:cNvSpPr/>
          <p:nvPr/>
        </p:nvSpPr>
        <p:spPr>
          <a:xfrm>
            <a:off x="5085301" y="2541094"/>
            <a:ext cx="5245396" cy="5245396"/>
          </a:xfrm>
          <a:prstGeom prst="ellipse">
            <a:avLst/>
          </a:prstGeom>
          <a:solidFill>
            <a:srgbClr val="D0D0D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6" name="Marcador de número de diapositiva 8"/>
          <p:cNvSpPr txBox="1">
            <a:spLocks/>
          </p:cNvSpPr>
          <p:nvPr/>
        </p:nvSpPr>
        <p:spPr>
          <a:xfrm>
            <a:off x="254306" y="6356353"/>
            <a:ext cx="5313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8" name="CuadroTexto 18">
            <a:extLst>
              <a:ext uri="{FF2B5EF4-FFF2-40B4-BE49-F238E27FC236}">
                <a16:creationId xmlns:a16="http://schemas.microsoft.com/office/drawing/2014/main" id="{59B964A9-9ED8-9948-8D4B-02F302A6A831}"/>
              </a:ext>
            </a:extLst>
          </p:cNvPr>
          <p:cNvSpPr txBox="1"/>
          <p:nvPr userDrawn="1"/>
        </p:nvSpPr>
        <p:spPr>
          <a:xfrm>
            <a:off x="7061417" y="-66642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sz="1800" dirty="0"/>
          </a:p>
        </p:txBody>
      </p:sp>
      <p:pic>
        <p:nvPicPr>
          <p:cNvPr id="9" name="Imagen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  <p:sp>
        <p:nvSpPr>
          <p:cNvPr id="11" name="Elipse 9">
            <a:extLst>
              <a:ext uri="{FF2B5EF4-FFF2-40B4-BE49-F238E27FC236}">
                <a16:creationId xmlns:a16="http://schemas.microsoft.com/office/drawing/2014/main" id="{3E793CB0-2646-A44F-AF69-7387E1DE0C13}"/>
              </a:ext>
            </a:extLst>
          </p:cNvPr>
          <p:cNvSpPr/>
          <p:nvPr userDrawn="1"/>
        </p:nvSpPr>
        <p:spPr>
          <a:xfrm>
            <a:off x="5085301" y="2541094"/>
            <a:ext cx="5245396" cy="5245396"/>
          </a:xfrm>
          <a:prstGeom prst="ellipse">
            <a:avLst/>
          </a:prstGeom>
          <a:solidFill>
            <a:srgbClr val="D0D0D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2" name="Marcador de número de diapositiva 8"/>
          <p:cNvSpPr txBox="1">
            <a:spLocks/>
          </p:cNvSpPr>
          <p:nvPr userDrawn="1"/>
        </p:nvSpPr>
        <p:spPr>
          <a:xfrm>
            <a:off x="254306" y="6356353"/>
            <a:ext cx="5313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50897723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397AF987-2B18-A84E-A8A7-176EF71541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598" y="5980151"/>
            <a:ext cx="2684330" cy="631745"/>
          </a:xfrm>
          <a:prstGeom prst="rect">
            <a:avLst/>
          </a:prstGeom>
        </p:spPr>
      </p:pic>
      <p:sp>
        <p:nvSpPr>
          <p:cNvPr id="4" name="Llamada ovalada 3">
            <a:extLst>
              <a:ext uri="{FF2B5EF4-FFF2-40B4-BE49-F238E27FC236}">
                <a16:creationId xmlns:a16="http://schemas.microsoft.com/office/drawing/2014/main" id="{4ECEC2B1-B005-5A43-B1B0-7AD4B0DF2686}"/>
              </a:ext>
            </a:extLst>
          </p:cNvPr>
          <p:cNvSpPr/>
          <p:nvPr/>
        </p:nvSpPr>
        <p:spPr>
          <a:xfrm rot="4270483">
            <a:off x="5937898" y="860791"/>
            <a:ext cx="3311926" cy="3220590"/>
          </a:xfrm>
          <a:prstGeom prst="wedgeEllipseCallout">
            <a:avLst/>
          </a:prstGeom>
          <a:solidFill>
            <a:srgbClr val="C21F3C"/>
          </a:solidFill>
          <a:ln>
            <a:noFill/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>
              <a:solidFill>
                <a:srgbClr val="C21F3C"/>
              </a:solidFill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B11FBDE-2D0D-DD47-93B5-B50D14816C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  <p:sp>
        <p:nvSpPr>
          <p:cNvPr id="7" name="Marcador de número de diapositiva 8"/>
          <p:cNvSpPr txBox="1">
            <a:spLocks/>
          </p:cNvSpPr>
          <p:nvPr/>
        </p:nvSpPr>
        <p:spPr>
          <a:xfrm>
            <a:off x="254306" y="6356353"/>
            <a:ext cx="5313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  <p:pic>
        <p:nvPicPr>
          <p:cNvPr id="6" name="Imagen 1">
            <a:extLst>
              <a:ext uri="{FF2B5EF4-FFF2-40B4-BE49-F238E27FC236}">
                <a16:creationId xmlns:a16="http://schemas.microsoft.com/office/drawing/2014/main" id="{397AF987-2B18-A84E-A8A7-176EF71541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598" y="5980151"/>
            <a:ext cx="2684330" cy="631745"/>
          </a:xfrm>
          <a:prstGeom prst="rect">
            <a:avLst/>
          </a:prstGeom>
        </p:spPr>
      </p:pic>
      <p:sp>
        <p:nvSpPr>
          <p:cNvPr id="8" name="Llamada ovalada 3">
            <a:extLst>
              <a:ext uri="{FF2B5EF4-FFF2-40B4-BE49-F238E27FC236}">
                <a16:creationId xmlns:a16="http://schemas.microsoft.com/office/drawing/2014/main" id="{4ECEC2B1-B005-5A43-B1B0-7AD4B0DF2686}"/>
              </a:ext>
            </a:extLst>
          </p:cNvPr>
          <p:cNvSpPr/>
          <p:nvPr userDrawn="1"/>
        </p:nvSpPr>
        <p:spPr>
          <a:xfrm rot="4270483">
            <a:off x="5937898" y="860791"/>
            <a:ext cx="3311926" cy="3220590"/>
          </a:xfrm>
          <a:prstGeom prst="wedgeEllipseCallout">
            <a:avLst/>
          </a:prstGeom>
          <a:solidFill>
            <a:srgbClr val="C21F3C"/>
          </a:solidFill>
          <a:ln>
            <a:noFill/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>
              <a:solidFill>
                <a:srgbClr val="C21F3C"/>
              </a:solidFill>
            </a:endParaRPr>
          </a:p>
        </p:txBody>
      </p:sp>
      <p:pic>
        <p:nvPicPr>
          <p:cNvPr id="9" name="Imagen 4">
            <a:extLst>
              <a:ext uri="{FF2B5EF4-FFF2-40B4-BE49-F238E27FC236}">
                <a16:creationId xmlns:a16="http://schemas.microsoft.com/office/drawing/2014/main" id="{5B11FBDE-2D0D-DD47-93B5-B50D14816C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  <p:sp>
        <p:nvSpPr>
          <p:cNvPr id="10" name="Marcador de número de diapositiva 8"/>
          <p:cNvSpPr txBox="1">
            <a:spLocks/>
          </p:cNvSpPr>
          <p:nvPr userDrawn="1"/>
        </p:nvSpPr>
        <p:spPr>
          <a:xfrm>
            <a:off x="254306" y="6356353"/>
            <a:ext cx="5313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5894819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397AF987-2B18-A84E-A8A7-176EF71541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598" y="5980151"/>
            <a:ext cx="2684330" cy="631745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5B11FBDE-2D0D-DD47-93B5-B50D14816C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  <p:sp>
        <p:nvSpPr>
          <p:cNvPr id="7" name="Rectángulo redondeado 6">
            <a:extLst>
              <a:ext uri="{FF2B5EF4-FFF2-40B4-BE49-F238E27FC236}">
                <a16:creationId xmlns:a16="http://schemas.microsoft.com/office/drawing/2014/main" id="{1ECE2DD9-698B-C547-AA2A-20D12B711AC8}"/>
              </a:ext>
            </a:extLst>
          </p:cNvPr>
          <p:cNvSpPr/>
          <p:nvPr/>
        </p:nvSpPr>
        <p:spPr>
          <a:xfrm>
            <a:off x="489289" y="3113903"/>
            <a:ext cx="8165421" cy="2644346"/>
          </a:xfrm>
          <a:prstGeom prst="roundRect">
            <a:avLst/>
          </a:prstGeom>
          <a:solidFill>
            <a:srgbClr val="84C0E8">
              <a:alpha val="16000"/>
            </a:srgbClr>
          </a:solidFill>
          <a:ln w="22225">
            <a:solidFill>
              <a:srgbClr val="19355D">
                <a:alpha val="98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8" name="Marcador de número de diapositiva 8"/>
          <p:cNvSpPr txBox="1">
            <a:spLocks/>
          </p:cNvSpPr>
          <p:nvPr/>
        </p:nvSpPr>
        <p:spPr>
          <a:xfrm>
            <a:off x="254306" y="6356353"/>
            <a:ext cx="5313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  <p:pic>
        <p:nvPicPr>
          <p:cNvPr id="6" name="Imagen 1">
            <a:extLst>
              <a:ext uri="{FF2B5EF4-FFF2-40B4-BE49-F238E27FC236}">
                <a16:creationId xmlns:a16="http://schemas.microsoft.com/office/drawing/2014/main" id="{397AF987-2B18-A84E-A8A7-176EF71541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598" y="5980151"/>
            <a:ext cx="2684330" cy="631745"/>
          </a:xfrm>
          <a:prstGeom prst="rect">
            <a:avLst/>
          </a:prstGeom>
        </p:spPr>
      </p:pic>
      <p:pic>
        <p:nvPicPr>
          <p:cNvPr id="9" name="Imagen 4">
            <a:extLst>
              <a:ext uri="{FF2B5EF4-FFF2-40B4-BE49-F238E27FC236}">
                <a16:creationId xmlns:a16="http://schemas.microsoft.com/office/drawing/2014/main" id="{5B11FBDE-2D0D-DD47-93B5-B50D14816C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  <p:sp>
        <p:nvSpPr>
          <p:cNvPr id="10" name="Rectángulo redondeado 6">
            <a:extLst>
              <a:ext uri="{FF2B5EF4-FFF2-40B4-BE49-F238E27FC236}">
                <a16:creationId xmlns:a16="http://schemas.microsoft.com/office/drawing/2014/main" id="{1ECE2DD9-698B-C547-AA2A-20D12B711AC8}"/>
              </a:ext>
            </a:extLst>
          </p:cNvPr>
          <p:cNvSpPr/>
          <p:nvPr userDrawn="1"/>
        </p:nvSpPr>
        <p:spPr>
          <a:xfrm>
            <a:off x="489289" y="3113903"/>
            <a:ext cx="8165421" cy="2644346"/>
          </a:xfrm>
          <a:prstGeom prst="roundRect">
            <a:avLst/>
          </a:prstGeom>
          <a:solidFill>
            <a:srgbClr val="84C0E8">
              <a:alpha val="16000"/>
            </a:srgbClr>
          </a:solidFill>
          <a:ln w="22225">
            <a:solidFill>
              <a:srgbClr val="19355D">
                <a:alpha val="98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1" name="Marcador de número de diapositiva 8"/>
          <p:cNvSpPr txBox="1">
            <a:spLocks/>
          </p:cNvSpPr>
          <p:nvPr userDrawn="1"/>
        </p:nvSpPr>
        <p:spPr>
          <a:xfrm>
            <a:off x="254306" y="6356353"/>
            <a:ext cx="5313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468299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uadroTexto 18">
            <a:extLst>
              <a:ext uri="{FF2B5EF4-FFF2-40B4-BE49-F238E27FC236}">
                <a16:creationId xmlns:a16="http://schemas.microsoft.com/office/drawing/2014/main" id="{59B964A9-9ED8-9948-8D4B-02F302A6A831}"/>
              </a:ext>
            </a:extLst>
          </p:cNvPr>
          <p:cNvSpPr txBox="1"/>
          <p:nvPr userDrawn="1"/>
        </p:nvSpPr>
        <p:spPr>
          <a:xfrm>
            <a:off x="7061417" y="-66642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sz="1800" dirty="0"/>
          </a:p>
        </p:txBody>
      </p:sp>
      <p:sp>
        <p:nvSpPr>
          <p:cNvPr id="3" name="Marcador de número de diapositiva 8"/>
          <p:cNvSpPr>
            <a:spLocks noGrp="1"/>
          </p:cNvSpPr>
          <p:nvPr>
            <p:ph type="sldNum" sz="quarter" idx="13"/>
          </p:nvPr>
        </p:nvSpPr>
        <p:spPr>
          <a:xfrm>
            <a:off x="254306" y="6356353"/>
            <a:ext cx="531356" cy="365125"/>
          </a:xfrm>
        </p:spPr>
        <p:txBody>
          <a:bodyPr/>
          <a:lstStyle>
            <a:lvl1pPr algn="l">
              <a:defRPr/>
            </a:lvl1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64890260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AS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397AF987-2B18-A84E-A8A7-176EF71541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598" y="5980151"/>
            <a:ext cx="2684330" cy="631745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5B11FBDE-2D0D-DD47-93B5-B50D14816C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  <p:sp>
        <p:nvSpPr>
          <p:cNvPr id="7" name="Rectángulo redondeado 6">
            <a:extLst>
              <a:ext uri="{FF2B5EF4-FFF2-40B4-BE49-F238E27FC236}">
                <a16:creationId xmlns:a16="http://schemas.microsoft.com/office/drawing/2014/main" id="{1ECE2DD9-698B-C547-AA2A-20D12B711AC8}"/>
              </a:ext>
            </a:extLst>
          </p:cNvPr>
          <p:cNvSpPr/>
          <p:nvPr/>
        </p:nvSpPr>
        <p:spPr>
          <a:xfrm>
            <a:off x="489289" y="3113903"/>
            <a:ext cx="8165421" cy="2644346"/>
          </a:xfrm>
          <a:prstGeom prst="roundRect">
            <a:avLst/>
          </a:prstGeom>
          <a:solidFill>
            <a:srgbClr val="1B355D"/>
          </a:solidFill>
          <a:ln w="22225">
            <a:solidFill>
              <a:srgbClr val="C21F3C">
                <a:alpha val="98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8" name="Marcador de número de diapositiva 8"/>
          <p:cNvSpPr txBox="1">
            <a:spLocks/>
          </p:cNvSpPr>
          <p:nvPr/>
        </p:nvSpPr>
        <p:spPr>
          <a:xfrm>
            <a:off x="254306" y="6356353"/>
            <a:ext cx="5313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  <p:pic>
        <p:nvPicPr>
          <p:cNvPr id="6" name="Imagen 1">
            <a:extLst>
              <a:ext uri="{FF2B5EF4-FFF2-40B4-BE49-F238E27FC236}">
                <a16:creationId xmlns:a16="http://schemas.microsoft.com/office/drawing/2014/main" id="{397AF987-2B18-A84E-A8A7-176EF71541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598" y="5980151"/>
            <a:ext cx="2684330" cy="631745"/>
          </a:xfrm>
          <a:prstGeom prst="rect">
            <a:avLst/>
          </a:prstGeom>
        </p:spPr>
      </p:pic>
      <p:pic>
        <p:nvPicPr>
          <p:cNvPr id="9" name="Imagen 4">
            <a:extLst>
              <a:ext uri="{FF2B5EF4-FFF2-40B4-BE49-F238E27FC236}">
                <a16:creationId xmlns:a16="http://schemas.microsoft.com/office/drawing/2014/main" id="{5B11FBDE-2D0D-DD47-93B5-B50D14816C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  <p:sp>
        <p:nvSpPr>
          <p:cNvPr id="10" name="Rectángulo redondeado 6">
            <a:extLst>
              <a:ext uri="{FF2B5EF4-FFF2-40B4-BE49-F238E27FC236}">
                <a16:creationId xmlns:a16="http://schemas.microsoft.com/office/drawing/2014/main" id="{1ECE2DD9-698B-C547-AA2A-20D12B711AC8}"/>
              </a:ext>
            </a:extLst>
          </p:cNvPr>
          <p:cNvSpPr/>
          <p:nvPr userDrawn="1"/>
        </p:nvSpPr>
        <p:spPr>
          <a:xfrm>
            <a:off x="489289" y="3113903"/>
            <a:ext cx="8165421" cy="2644346"/>
          </a:xfrm>
          <a:prstGeom prst="roundRect">
            <a:avLst/>
          </a:prstGeom>
          <a:solidFill>
            <a:srgbClr val="1B355D"/>
          </a:solidFill>
          <a:ln w="22225">
            <a:solidFill>
              <a:srgbClr val="C21F3C">
                <a:alpha val="98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1" name="Marcador de número de diapositiva 8"/>
          <p:cNvSpPr txBox="1">
            <a:spLocks/>
          </p:cNvSpPr>
          <p:nvPr userDrawn="1"/>
        </p:nvSpPr>
        <p:spPr>
          <a:xfrm>
            <a:off x="254306" y="6356353"/>
            <a:ext cx="5313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40426504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E 6_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397AF987-2B18-A84E-A8A7-176EF71541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598" y="5980151"/>
            <a:ext cx="2684330" cy="631745"/>
          </a:xfrm>
          <a:prstGeom prst="rect">
            <a:avLst/>
          </a:prstGeom>
        </p:spPr>
      </p:pic>
      <p:sp>
        <p:nvSpPr>
          <p:cNvPr id="4" name="Rectángulo redondeado 3">
            <a:extLst>
              <a:ext uri="{FF2B5EF4-FFF2-40B4-BE49-F238E27FC236}">
                <a16:creationId xmlns:a16="http://schemas.microsoft.com/office/drawing/2014/main" id="{BEE8CA6D-2996-9145-984A-2AC5D287BF9E}"/>
              </a:ext>
            </a:extLst>
          </p:cNvPr>
          <p:cNvSpPr/>
          <p:nvPr/>
        </p:nvSpPr>
        <p:spPr>
          <a:xfrm>
            <a:off x="489289" y="3113903"/>
            <a:ext cx="8165421" cy="2644346"/>
          </a:xfrm>
          <a:prstGeom prst="roundRect">
            <a:avLst/>
          </a:prstGeom>
          <a:solidFill>
            <a:srgbClr val="D0D0D0"/>
          </a:solidFill>
          <a:ln w="22225">
            <a:solidFill>
              <a:srgbClr val="1B355D">
                <a:alpha val="98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0BA059DF-9617-0D47-AE77-D98424F31E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  <p:sp>
        <p:nvSpPr>
          <p:cNvPr id="7" name="Marcador de número de diapositiva 8"/>
          <p:cNvSpPr txBox="1">
            <a:spLocks/>
          </p:cNvSpPr>
          <p:nvPr/>
        </p:nvSpPr>
        <p:spPr>
          <a:xfrm>
            <a:off x="254306" y="6356353"/>
            <a:ext cx="5313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  <p:pic>
        <p:nvPicPr>
          <p:cNvPr id="6" name="Imagen 1">
            <a:extLst>
              <a:ext uri="{FF2B5EF4-FFF2-40B4-BE49-F238E27FC236}">
                <a16:creationId xmlns:a16="http://schemas.microsoft.com/office/drawing/2014/main" id="{397AF987-2B18-A84E-A8A7-176EF71541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598" y="5980151"/>
            <a:ext cx="2684330" cy="631745"/>
          </a:xfrm>
          <a:prstGeom prst="rect">
            <a:avLst/>
          </a:prstGeom>
        </p:spPr>
      </p:pic>
      <p:sp>
        <p:nvSpPr>
          <p:cNvPr id="8" name="Rectángulo redondeado 3">
            <a:extLst>
              <a:ext uri="{FF2B5EF4-FFF2-40B4-BE49-F238E27FC236}">
                <a16:creationId xmlns:a16="http://schemas.microsoft.com/office/drawing/2014/main" id="{BEE8CA6D-2996-9145-984A-2AC5D287BF9E}"/>
              </a:ext>
            </a:extLst>
          </p:cNvPr>
          <p:cNvSpPr/>
          <p:nvPr userDrawn="1"/>
        </p:nvSpPr>
        <p:spPr>
          <a:xfrm>
            <a:off x="489289" y="3113903"/>
            <a:ext cx="8165421" cy="2644346"/>
          </a:xfrm>
          <a:prstGeom prst="roundRect">
            <a:avLst/>
          </a:prstGeom>
          <a:solidFill>
            <a:srgbClr val="D0D0D0"/>
          </a:solidFill>
          <a:ln w="22225">
            <a:solidFill>
              <a:srgbClr val="1B355D">
                <a:alpha val="98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pic>
        <p:nvPicPr>
          <p:cNvPr id="9" name="Imagen 4">
            <a:extLst>
              <a:ext uri="{FF2B5EF4-FFF2-40B4-BE49-F238E27FC236}">
                <a16:creationId xmlns:a16="http://schemas.microsoft.com/office/drawing/2014/main" id="{0BA059DF-9617-0D47-AE77-D98424F31E1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  <p:sp>
        <p:nvSpPr>
          <p:cNvPr id="10" name="Marcador de número de diapositiva 8"/>
          <p:cNvSpPr txBox="1">
            <a:spLocks/>
          </p:cNvSpPr>
          <p:nvPr userDrawn="1"/>
        </p:nvSpPr>
        <p:spPr>
          <a:xfrm>
            <a:off x="254306" y="6356353"/>
            <a:ext cx="5313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26502942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ER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397AF987-2B18-A84E-A8A7-176EF71541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598" y="5980151"/>
            <a:ext cx="2684330" cy="631745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B6D881B2-7274-C543-A7A4-F6294D2455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5974218"/>
            <a:ext cx="5864704" cy="637678"/>
          </a:xfrm>
          <a:prstGeom prst="rect">
            <a:avLst/>
          </a:prstGeom>
        </p:spPr>
      </p:pic>
      <p:pic>
        <p:nvPicPr>
          <p:cNvPr id="4" name="Imagen 1">
            <a:extLst>
              <a:ext uri="{FF2B5EF4-FFF2-40B4-BE49-F238E27FC236}">
                <a16:creationId xmlns:a16="http://schemas.microsoft.com/office/drawing/2014/main" id="{397AF987-2B18-A84E-A8A7-176EF71541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598" y="5980151"/>
            <a:ext cx="2684330" cy="631745"/>
          </a:xfrm>
          <a:prstGeom prst="rect">
            <a:avLst/>
          </a:prstGeom>
        </p:spPr>
      </p:pic>
      <p:pic>
        <p:nvPicPr>
          <p:cNvPr id="5" name="Imagen 2">
            <a:extLst>
              <a:ext uri="{FF2B5EF4-FFF2-40B4-BE49-F238E27FC236}">
                <a16:creationId xmlns:a16="http://schemas.microsoft.com/office/drawing/2014/main" id="{B6D881B2-7274-C543-A7A4-F6294D24552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5974218"/>
            <a:ext cx="5864704" cy="637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461276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STACAD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uadroTexto 18">
            <a:extLst>
              <a:ext uri="{FF2B5EF4-FFF2-40B4-BE49-F238E27FC236}">
                <a16:creationId xmlns:a16="http://schemas.microsoft.com/office/drawing/2014/main" id="{59B964A9-9ED8-9948-8D4B-02F302A6A831}"/>
              </a:ext>
            </a:extLst>
          </p:cNvPr>
          <p:cNvSpPr txBox="1"/>
          <p:nvPr/>
        </p:nvSpPr>
        <p:spPr>
          <a:xfrm>
            <a:off x="7061417" y="-66642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sz="1800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598" y="5980151"/>
            <a:ext cx="2684330" cy="631745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1153D46E-03E9-1647-9864-4DFBDC46EB3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41" t="6022" r="23628" b="6022"/>
          <a:stretch/>
        </p:blipFill>
        <p:spPr>
          <a:xfrm>
            <a:off x="122500" y="1201551"/>
            <a:ext cx="2863121" cy="484931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CB6DE25-308A-EC43-97AB-F79AC208D9D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41" t="6022" r="23628" b="6022"/>
          <a:stretch/>
        </p:blipFill>
        <p:spPr>
          <a:xfrm>
            <a:off x="2818941" y="1638729"/>
            <a:ext cx="2863121" cy="4849318"/>
          </a:xfrm>
          <a:prstGeom prst="rect">
            <a:avLst/>
          </a:prstGeom>
        </p:spPr>
      </p:pic>
      <p:sp>
        <p:nvSpPr>
          <p:cNvPr id="11" name="Marcador de número de diapositiva 8"/>
          <p:cNvSpPr txBox="1">
            <a:spLocks/>
          </p:cNvSpPr>
          <p:nvPr/>
        </p:nvSpPr>
        <p:spPr>
          <a:xfrm>
            <a:off x="254306" y="6356353"/>
            <a:ext cx="5313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10" name="CuadroTexto 18">
            <a:extLst>
              <a:ext uri="{FF2B5EF4-FFF2-40B4-BE49-F238E27FC236}">
                <a16:creationId xmlns:a16="http://schemas.microsoft.com/office/drawing/2014/main" id="{59B964A9-9ED8-9948-8D4B-02F302A6A831}"/>
              </a:ext>
            </a:extLst>
          </p:cNvPr>
          <p:cNvSpPr txBox="1"/>
          <p:nvPr userDrawn="1"/>
        </p:nvSpPr>
        <p:spPr>
          <a:xfrm>
            <a:off x="7061417" y="-66642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sz="1800" dirty="0"/>
          </a:p>
        </p:txBody>
      </p:sp>
      <p:pic>
        <p:nvPicPr>
          <p:cNvPr id="12" name="Imagen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  <p:pic>
        <p:nvPicPr>
          <p:cNvPr id="13" name="Imagen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598" y="5980151"/>
            <a:ext cx="2684330" cy="631745"/>
          </a:xfrm>
          <a:prstGeom prst="rect">
            <a:avLst/>
          </a:prstGeom>
        </p:spPr>
      </p:pic>
      <p:pic>
        <p:nvPicPr>
          <p:cNvPr id="14" name="Imagen 5">
            <a:extLst>
              <a:ext uri="{FF2B5EF4-FFF2-40B4-BE49-F238E27FC236}">
                <a16:creationId xmlns:a16="http://schemas.microsoft.com/office/drawing/2014/main" id="{1153D46E-03E9-1647-9864-4DFBDC46EB3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41" t="6022" r="23628" b="6022"/>
          <a:stretch/>
        </p:blipFill>
        <p:spPr>
          <a:xfrm>
            <a:off x="122500" y="1201551"/>
            <a:ext cx="2863121" cy="4849318"/>
          </a:xfrm>
          <a:prstGeom prst="rect">
            <a:avLst/>
          </a:prstGeom>
        </p:spPr>
      </p:pic>
      <p:pic>
        <p:nvPicPr>
          <p:cNvPr id="15" name="Imagen 6">
            <a:extLst>
              <a:ext uri="{FF2B5EF4-FFF2-40B4-BE49-F238E27FC236}">
                <a16:creationId xmlns:a16="http://schemas.microsoft.com/office/drawing/2014/main" id="{CCB6DE25-308A-EC43-97AB-F79AC208D9D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41" t="6022" r="23628" b="6022"/>
          <a:stretch/>
        </p:blipFill>
        <p:spPr>
          <a:xfrm>
            <a:off x="2818941" y="1638729"/>
            <a:ext cx="2863121" cy="4849318"/>
          </a:xfrm>
          <a:prstGeom prst="rect">
            <a:avLst/>
          </a:prstGeom>
        </p:spPr>
      </p:pic>
      <p:sp>
        <p:nvSpPr>
          <p:cNvPr id="16" name="Marcador de número de diapositiva 8"/>
          <p:cNvSpPr txBox="1">
            <a:spLocks/>
          </p:cNvSpPr>
          <p:nvPr userDrawn="1"/>
        </p:nvSpPr>
        <p:spPr>
          <a:xfrm>
            <a:off x="254306" y="6356353"/>
            <a:ext cx="5313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35110080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ESTACAD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uadroTexto 18">
            <a:extLst>
              <a:ext uri="{FF2B5EF4-FFF2-40B4-BE49-F238E27FC236}">
                <a16:creationId xmlns:a16="http://schemas.microsoft.com/office/drawing/2014/main" id="{59B964A9-9ED8-9948-8D4B-02F302A6A831}"/>
              </a:ext>
            </a:extLst>
          </p:cNvPr>
          <p:cNvSpPr txBox="1"/>
          <p:nvPr/>
        </p:nvSpPr>
        <p:spPr>
          <a:xfrm>
            <a:off x="7061417" y="-66642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sz="1800" dirty="0"/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  <p:grpSp>
        <p:nvGrpSpPr>
          <p:cNvPr id="2" name="Grupo 1">
            <a:extLst>
              <a:ext uri="{FF2B5EF4-FFF2-40B4-BE49-F238E27FC236}">
                <a16:creationId xmlns:a16="http://schemas.microsoft.com/office/drawing/2014/main" id="{9B64DA20-284B-4944-A99B-B026E4A60F0D}"/>
              </a:ext>
            </a:extLst>
          </p:cNvPr>
          <p:cNvGrpSpPr/>
          <p:nvPr/>
        </p:nvGrpSpPr>
        <p:grpSpPr>
          <a:xfrm>
            <a:off x="1496128" y="2627871"/>
            <a:ext cx="7385125" cy="3939189"/>
            <a:chOff x="1100712" y="1919417"/>
            <a:chExt cx="7385125" cy="3939189"/>
          </a:xfrm>
        </p:grpSpPr>
        <p:sp>
          <p:nvSpPr>
            <p:cNvPr id="11" name="object 20">
              <a:extLst>
                <a:ext uri="{FF2B5EF4-FFF2-40B4-BE49-F238E27FC236}">
                  <a16:creationId xmlns:a16="http://schemas.microsoft.com/office/drawing/2014/main" id="{B0E9B86B-BFF2-864C-AA65-1EB352E5371A}"/>
                </a:ext>
              </a:extLst>
            </p:cNvPr>
            <p:cNvSpPr/>
            <p:nvPr userDrawn="1"/>
          </p:nvSpPr>
          <p:spPr>
            <a:xfrm flipV="1">
              <a:off x="1877530" y="3016817"/>
              <a:ext cx="5511809" cy="45719"/>
            </a:xfrm>
            <a:custGeom>
              <a:avLst/>
              <a:gdLst/>
              <a:ahLst/>
              <a:cxnLst/>
              <a:rect l="l" t="t" r="r" b="b"/>
              <a:pathLst>
                <a:path w="6205220">
                  <a:moveTo>
                    <a:pt x="0" y="0"/>
                  </a:moveTo>
                  <a:lnTo>
                    <a:pt x="6204675" y="0"/>
                  </a:lnTo>
                </a:path>
              </a:pathLst>
            </a:custGeom>
            <a:ln w="3175">
              <a:solidFill>
                <a:srgbClr val="83D0F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21">
              <a:extLst>
                <a:ext uri="{FF2B5EF4-FFF2-40B4-BE49-F238E27FC236}">
                  <a16:creationId xmlns:a16="http://schemas.microsoft.com/office/drawing/2014/main" id="{D93B4DAB-ADE1-2840-A720-851F2854F500}"/>
                </a:ext>
              </a:extLst>
            </p:cNvPr>
            <p:cNvSpPr/>
            <p:nvPr userDrawn="1"/>
          </p:nvSpPr>
          <p:spPr>
            <a:xfrm>
              <a:off x="1877530" y="2805980"/>
              <a:ext cx="5511809" cy="45719"/>
            </a:xfrm>
            <a:custGeom>
              <a:avLst/>
              <a:gdLst/>
              <a:ahLst/>
              <a:cxnLst/>
              <a:rect l="l" t="t" r="r" b="b"/>
              <a:pathLst>
                <a:path w="6205220">
                  <a:moveTo>
                    <a:pt x="0" y="0"/>
                  </a:moveTo>
                  <a:lnTo>
                    <a:pt x="6204675" y="0"/>
                  </a:lnTo>
                </a:path>
              </a:pathLst>
            </a:custGeom>
            <a:ln w="3175">
              <a:solidFill>
                <a:srgbClr val="83D0F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22">
              <a:extLst>
                <a:ext uri="{FF2B5EF4-FFF2-40B4-BE49-F238E27FC236}">
                  <a16:creationId xmlns:a16="http://schemas.microsoft.com/office/drawing/2014/main" id="{53811647-9AE0-3041-871A-65066D0EDE91}"/>
                </a:ext>
              </a:extLst>
            </p:cNvPr>
            <p:cNvSpPr/>
            <p:nvPr userDrawn="1"/>
          </p:nvSpPr>
          <p:spPr>
            <a:xfrm>
              <a:off x="1877531" y="2558443"/>
              <a:ext cx="5193593" cy="0"/>
            </a:xfrm>
            <a:custGeom>
              <a:avLst/>
              <a:gdLst/>
              <a:ahLst/>
              <a:cxnLst/>
              <a:rect l="l" t="t" r="r" b="b"/>
              <a:pathLst>
                <a:path w="6635115">
                  <a:moveTo>
                    <a:pt x="0" y="0"/>
                  </a:moveTo>
                  <a:lnTo>
                    <a:pt x="6634797" y="0"/>
                  </a:lnTo>
                </a:path>
              </a:pathLst>
            </a:custGeom>
            <a:ln w="3175">
              <a:solidFill>
                <a:srgbClr val="83D0F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23">
              <a:extLst>
                <a:ext uri="{FF2B5EF4-FFF2-40B4-BE49-F238E27FC236}">
                  <a16:creationId xmlns:a16="http://schemas.microsoft.com/office/drawing/2014/main" id="{2DABC55D-D8EC-4942-92B9-ED596B4ED8EA}"/>
                </a:ext>
              </a:extLst>
            </p:cNvPr>
            <p:cNvSpPr/>
            <p:nvPr userDrawn="1"/>
          </p:nvSpPr>
          <p:spPr>
            <a:xfrm>
              <a:off x="1877531" y="2301889"/>
              <a:ext cx="5193593" cy="0"/>
            </a:xfrm>
            <a:custGeom>
              <a:avLst/>
              <a:gdLst/>
              <a:ahLst/>
              <a:cxnLst/>
              <a:rect l="l" t="t" r="r" b="b"/>
              <a:pathLst>
                <a:path w="6635115">
                  <a:moveTo>
                    <a:pt x="0" y="0"/>
                  </a:moveTo>
                  <a:lnTo>
                    <a:pt x="6634797" y="0"/>
                  </a:lnTo>
                </a:path>
              </a:pathLst>
            </a:custGeom>
            <a:ln w="3175">
              <a:solidFill>
                <a:srgbClr val="83D0F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24">
              <a:extLst>
                <a:ext uri="{FF2B5EF4-FFF2-40B4-BE49-F238E27FC236}">
                  <a16:creationId xmlns:a16="http://schemas.microsoft.com/office/drawing/2014/main" id="{BFF5D4DA-0841-014A-A836-39324F5C5A84}"/>
                </a:ext>
              </a:extLst>
            </p:cNvPr>
            <p:cNvSpPr/>
            <p:nvPr userDrawn="1"/>
          </p:nvSpPr>
          <p:spPr>
            <a:xfrm>
              <a:off x="1877531" y="2038301"/>
              <a:ext cx="5193593" cy="0"/>
            </a:xfrm>
            <a:custGeom>
              <a:avLst/>
              <a:gdLst/>
              <a:ahLst/>
              <a:cxnLst/>
              <a:rect l="l" t="t" r="r" b="b"/>
              <a:pathLst>
                <a:path w="6635115">
                  <a:moveTo>
                    <a:pt x="0" y="0"/>
                  </a:moveTo>
                  <a:lnTo>
                    <a:pt x="6634797" y="0"/>
                  </a:lnTo>
                </a:path>
              </a:pathLst>
            </a:custGeom>
            <a:ln w="3175">
              <a:solidFill>
                <a:srgbClr val="83D0F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5">
              <a:extLst>
                <a:ext uri="{FF2B5EF4-FFF2-40B4-BE49-F238E27FC236}">
                  <a16:creationId xmlns:a16="http://schemas.microsoft.com/office/drawing/2014/main" id="{495EA36F-26B6-2C4A-ACB4-878C2E407B3F}"/>
                </a:ext>
              </a:extLst>
            </p:cNvPr>
            <p:cNvSpPr/>
            <p:nvPr userDrawn="1"/>
          </p:nvSpPr>
          <p:spPr>
            <a:xfrm>
              <a:off x="1877532" y="3315581"/>
              <a:ext cx="5511810" cy="85618"/>
            </a:xfrm>
            <a:custGeom>
              <a:avLst/>
              <a:gdLst/>
              <a:ahLst/>
              <a:cxnLst/>
              <a:rect l="l" t="t" r="r" b="b"/>
              <a:pathLst>
                <a:path w="6635115">
                  <a:moveTo>
                    <a:pt x="0" y="0"/>
                  </a:moveTo>
                  <a:lnTo>
                    <a:pt x="6634797" y="0"/>
                  </a:lnTo>
                </a:path>
              </a:pathLst>
            </a:custGeom>
            <a:ln w="3175">
              <a:solidFill>
                <a:srgbClr val="83D0F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5">
              <a:extLst>
                <a:ext uri="{FF2B5EF4-FFF2-40B4-BE49-F238E27FC236}">
                  <a16:creationId xmlns:a16="http://schemas.microsoft.com/office/drawing/2014/main" id="{1FA9A36F-B43C-7A41-A616-A8A041F81292}"/>
                </a:ext>
              </a:extLst>
            </p:cNvPr>
            <p:cNvSpPr/>
            <p:nvPr userDrawn="1"/>
          </p:nvSpPr>
          <p:spPr>
            <a:xfrm>
              <a:off x="1877532" y="3563119"/>
              <a:ext cx="5511810" cy="85618"/>
            </a:xfrm>
            <a:custGeom>
              <a:avLst/>
              <a:gdLst/>
              <a:ahLst/>
              <a:cxnLst/>
              <a:rect l="l" t="t" r="r" b="b"/>
              <a:pathLst>
                <a:path w="6635115">
                  <a:moveTo>
                    <a:pt x="0" y="0"/>
                  </a:moveTo>
                  <a:lnTo>
                    <a:pt x="6634797" y="0"/>
                  </a:lnTo>
                </a:path>
              </a:pathLst>
            </a:custGeom>
            <a:ln w="3175">
              <a:solidFill>
                <a:srgbClr val="83D0F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5">
              <a:extLst>
                <a:ext uri="{FF2B5EF4-FFF2-40B4-BE49-F238E27FC236}">
                  <a16:creationId xmlns:a16="http://schemas.microsoft.com/office/drawing/2014/main" id="{DBBC62E9-3EB9-F145-AA8D-A3DC96C89A61}"/>
                </a:ext>
              </a:extLst>
            </p:cNvPr>
            <p:cNvSpPr/>
            <p:nvPr userDrawn="1"/>
          </p:nvSpPr>
          <p:spPr>
            <a:xfrm>
              <a:off x="1877532" y="3867516"/>
              <a:ext cx="5511810" cy="85618"/>
            </a:xfrm>
            <a:custGeom>
              <a:avLst/>
              <a:gdLst/>
              <a:ahLst/>
              <a:cxnLst/>
              <a:rect l="l" t="t" r="r" b="b"/>
              <a:pathLst>
                <a:path w="6635115">
                  <a:moveTo>
                    <a:pt x="0" y="0"/>
                  </a:moveTo>
                  <a:lnTo>
                    <a:pt x="6634797" y="0"/>
                  </a:lnTo>
                </a:path>
              </a:pathLst>
            </a:custGeom>
            <a:ln w="3175">
              <a:solidFill>
                <a:srgbClr val="83D0F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5">
              <a:extLst>
                <a:ext uri="{FF2B5EF4-FFF2-40B4-BE49-F238E27FC236}">
                  <a16:creationId xmlns:a16="http://schemas.microsoft.com/office/drawing/2014/main" id="{572C8D5B-7B89-9748-9B18-D7DDE3E4C122}"/>
                </a:ext>
              </a:extLst>
            </p:cNvPr>
            <p:cNvSpPr/>
            <p:nvPr userDrawn="1"/>
          </p:nvSpPr>
          <p:spPr>
            <a:xfrm>
              <a:off x="1877532" y="4115054"/>
              <a:ext cx="5511810" cy="85618"/>
            </a:xfrm>
            <a:custGeom>
              <a:avLst/>
              <a:gdLst/>
              <a:ahLst/>
              <a:cxnLst/>
              <a:rect l="l" t="t" r="r" b="b"/>
              <a:pathLst>
                <a:path w="6635115">
                  <a:moveTo>
                    <a:pt x="0" y="0"/>
                  </a:moveTo>
                  <a:lnTo>
                    <a:pt x="6634797" y="0"/>
                  </a:lnTo>
                </a:path>
              </a:pathLst>
            </a:custGeom>
            <a:ln w="3175">
              <a:solidFill>
                <a:srgbClr val="83D0F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25">
              <a:extLst>
                <a:ext uri="{FF2B5EF4-FFF2-40B4-BE49-F238E27FC236}">
                  <a16:creationId xmlns:a16="http://schemas.microsoft.com/office/drawing/2014/main" id="{06535004-3631-BA4F-8451-A56829401B9C}"/>
                </a:ext>
              </a:extLst>
            </p:cNvPr>
            <p:cNvSpPr/>
            <p:nvPr userDrawn="1"/>
          </p:nvSpPr>
          <p:spPr>
            <a:xfrm>
              <a:off x="1877532" y="4427689"/>
              <a:ext cx="5511810" cy="85618"/>
            </a:xfrm>
            <a:custGeom>
              <a:avLst/>
              <a:gdLst/>
              <a:ahLst/>
              <a:cxnLst/>
              <a:rect l="l" t="t" r="r" b="b"/>
              <a:pathLst>
                <a:path w="6635115">
                  <a:moveTo>
                    <a:pt x="0" y="0"/>
                  </a:moveTo>
                  <a:lnTo>
                    <a:pt x="6634797" y="0"/>
                  </a:lnTo>
                </a:path>
              </a:pathLst>
            </a:custGeom>
            <a:ln w="3175">
              <a:solidFill>
                <a:srgbClr val="83D0F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25">
              <a:extLst>
                <a:ext uri="{FF2B5EF4-FFF2-40B4-BE49-F238E27FC236}">
                  <a16:creationId xmlns:a16="http://schemas.microsoft.com/office/drawing/2014/main" id="{308C22DB-0B77-A74C-A4C4-0C4489B9757D}"/>
                </a:ext>
              </a:extLst>
            </p:cNvPr>
            <p:cNvSpPr/>
            <p:nvPr userDrawn="1"/>
          </p:nvSpPr>
          <p:spPr>
            <a:xfrm>
              <a:off x="1877532" y="4675227"/>
              <a:ext cx="5511810" cy="85618"/>
            </a:xfrm>
            <a:custGeom>
              <a:avLst/>
              <a:gdLst/>
              <a:ahLst/>
              <a:cxnLst/>
              <a:rect l="l" t="t" r="r" b="b"/>
              <a:pathLst>
                <a:path w="6635115">
                  <a:moveTo>
                    <a:pt x="0" y="0"/>
                  </a:moveTo>
                  <a:lnTo>
                    <a:pt x="6634797" y="0"/>
                  </a:lnTo>
                </a:path>
              </a:pathLst>
            </a:custGeom>
            <a:ln w="3175">
              <a:solidFill>
                <a:srgbClr val="83D0F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25">
              <a:extLst>
                <a:ext uri="{FF2B5EF4-FFF2-40B4-BE49-F238E27FC236}">
                  <a16:creationId xmlns:a16="http://schemas.microsoft.com/office/drawing/2014/main" id="{24C94A8A-A25B-C94F-B120-8A2987F7C25C}"/>
                </a:ext>
              </a:extLst>
            </p:cNvPr>
            <p:cNvSpPr/>
            <p:nvPr userDrawn="1"/>
          </p:nvSpPr>
          <p:spPr>
            <a:xfrm>
              <a:off x="1877532" y="4987862"/>
              <a:ext cx="5511810" cy="85618"/>
            </a:xfrm>
            <a:custGeom>
              <a:avLst/>
              <a:gdLst/>
              <a:ahLst/>
              <a:cxnLst/>
              <a:rect l="l" t="t" r="r" b="b"/>
              <a:pathLst>
                <a:path w="6635115">
                  <a:moveTo>
                    <a:pt x="0" y="0"/>
                  </a:moveTo>
                  <a:lnTo>
                    <a:pt x="6634797" y="0"/>
                  </a:lnTo>
                </a:path>
              </a:pathLst>
            </a:custGeom>
            <a:ln w="3175">
              <a:solidFill>
                <a:srgbClr val="83D0F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25">
              <a:extLst>
                <a:ext uri="{FF2B5EF4-FFF2-40B4-BE49-F238E27FC236}">
                  <a16:creationId xmlns:a16="http://schemas.microsoft.com/office/drawing/2014/main" id="{E0298D4F-4B68-0044-8743-3156E07940B3}"/>
                </a:ext>
              </a:extLst>
            </p:cNvPr>
            <p:cNvSpPr/>
            <p:nvPr userDrawn="1"/>
          </p:nvSpPr>
          <p:spPr>
            <a:xfrm>
              <a:off x="1877532" y="5235400"/>
              <a:ext cx="5511810" cy="85618"/>
            </a:xfrm>
            <a:custGeom>
              <a:avLst/>
              <a:gdLst/>
              <a:ahLst/>
              <a:cxnLst/>
              <a:rect l="l" t="t" r="r" b="b"/>
              <a:pathLst>
                <a:path w="6635115">
                  <a:moveTo>
                    <a:pt x="0" y="0"/>
                  </a:moveTo>
                  <a:lnTo>
                    <a:pt x="6634797" y="0"/>
                  </a:lnTo>
                </a:path>
              </a:pathLst>
            </a:custGeom>
            <a:ln w="3175">
              <a:solidFill>
                <a:srgbClr val="83D0F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25">
              <a:extLst>
                <a:ext uri="{FF2B5EF4-FFF2-40B4-BE49-F238E27FC236}">
                  <a16:creationId xmlns:a16="http://schemas.microsoft.com/office/drawing/2014/main" id="{F6F31555-4BB2-DD44-B57C-236722EB2222}"/>
                </a:ext>
              </a:extLst>
            </p:cNvPr>
            <p:cNvSpPr/>
            <p:nvPr userDrawn="1"/>
          </p:nvSpPr>
          <p:spPr>
            <a:xfrm>
              <a:off x="1877532" y="5498608"/>
              <a:ext cx="5511810" cy="85618"/>
            </a:xfrm>
            <a:custGeom>
              <a:avLst/>
              <a:gdLst/>
              <a:ahLst/>
              <a:cxnLst/>
              <a:rect l="l" t="t" r="r" b="b"/>
              <a:pathLst>
                <a:path w="6635115">
                  <a:moveTo>
                    <a:pt x="0" y="0"/>
                  </a:moveTo>
                  <a:lnTo>
                    <a:pt x="6634797" y="0"/>
                  </a:lnTo>
                </a:path>
              </a:pathLst>
            </a:custGeom>
            <a:ln w="3175">
              <a:solidFill>
                <a:srgbClr val="83D0F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26">
              <a:extLst>
                <a:ext uri="{FF2B5EF4-FFF2-40B4-BE49-F238E27FC236}">
                  <a16:creationId xmlns:a16="http://schemas.microsoft.com/office/drawing/2014/main" id="{3C30726A-582D-2546-9D33-F37D2B4E4CD4}"/>
                </a:ext>
              </a:extLst>
            </p:cNvPr>
            <p:cNvSpPr/>
            <p:nvPr userDrawn="1"/>
          </p:nvSpPr>
          <p:spPr>
            <a:xfrm>
              <a:off x="1100712" y="1919417"/>
              <a:ext cx="7385125" cy="393918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21" name="Marcador de número de diapositiva 8"/>
          <p:cNvSpPr txBox="1">
            <a:spLocks/>
          </p:cNvSpPr>
          <p:nvPr/>
        </p:nvSpPr>
        <p:spPr>
          <a:xfrm>
            <a:off x="254306" y="6356353"/>
            <a:ext cx="5313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22" name="CuadroTexto 18">
            <a:extLst>
              <a:ext uri="{FF2B5EF4-FFF2-40B4-BE49-F238E27FC236}">
                <a16:creationId xmlns:a16="http://schemas.microsoft.com/office/drawing/2014/main" id="{59B964A9-9ED8-9948-8D4B-02F302A6A831}"/>
              </a:ext>
            </a:extLst>
          </p:cNvPr>
          <p:cNvSpPr txBox="1"/>
          <p:nvPr userDrawn="1"/>
        </p:nvSpPr>
        <p:spPr>
          <a:xfrm>
            <a:off x="7061417" y="-66642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sz="1800" dirty="0"/>
          </a:p>
        </p:txBody>
      </p:sp>
      <p:pic>
        <p:nvPicPr>
          <p:cNvPr id="23" name="Imagen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  <p:grpSp>
        <p:nvGrpSpPr>
          <p:cNvPr id="24" name="Grupo 1">
            <a:extLst>
              <a:ext uri="{FF2B5EF4-FFF2-40B4-BE49-F238E27FC236}">
                <a16:creationId xmlns:a16="http://schemas.microsoft.com/office/drawing/2014/main" id="{9B64DA20-284B-4944-A99B-B026E4A60F0D}"/>
              </a:ext>
            </a:extLst>
          </p:cNvPr>
          <p:cNvGrpSpPr/>
          <p:nvPr userDrawn="1"/>
        </p:nvGrpSpPr>
        <p:grpSpPr>
          <a:xfrm>
            <a:off x="1496128" y="2627871"/>
            <a:ext cx="7385125" cy="3939189"/>
            <a:chOff x="1100712" y="1919417"/>
            <a:chExt cx="7385125" cy="3939189"/>
          </a:xfrm>
        </p:grpSpPr>
        <p:sp>
          <p:nvSpPr>
            <p:cNvPr id="25" name="object 20">
              <a:extLst>
                <a:ext uri="{FF2B5EF4-FFF2-40B4-BE49-F238E27FC236}">
                  <a16:creationId xmlns:a16="http://schemas.microsoft.com/office/drawing/2014/main" id="{B0E9B86B-BFF2-864C-AA65-1EB352E5371A}"/>
                </a:ext>
              </a:extLst>
            </p:cNvPr>
            <p:cNvSpPr/>
            <p:nvPr userDrawn="1"/>
          </p:nvSpPr>
          <p:spPr>
            <a:xfrm flipV="1">
              <a:off x="1877530" y="3016817"/>
              <a:ext cx="5511809" cy="45719"/>
            </a:xfrm>
            <a:custGeom>
              <a:avLst/>
              <a:gdLst/>
              <a:ahLst/>
              <a:cxnLst/>
              <a:rect l="l" t="t" r="r" b="b"/>
              <a:pathLst>
                <a:path w="6205220">
                  <a:moveTo>
                    <a:pt x="0" y="0"/>
                  </a:moveTo>
                  <a:lnTo>
                    <a:pt x="6204675" y="0"/>
                  </a:lnTo>
                </a:path>
              </a:pathLst>
            </a:custGeom>
            <a:ln w="3175">
              <a:solidFill>
                <a:srgbClr val="83D0F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21">
              <a:extLst>
                <a:ext uri="{FF2B5EF4-FFF2-40B4-BE49-F238E27FC236}">
                  <a16:creationId xmlns:a16="http://schemas.microsoft.com/office/drawing/2014/main" id="{D93B4DAB-ADE1-2840-A720-851F2854F500}"/>
                </a:ext>
              </a:extLst>
            </p:cNvPr>
            <p:cNvSpPr/>
            <p:nvPr userDrawn="1"/>
          </p:nvSpPr>
          <p:spPr>
            <a:xfrm>
              <a:off x="1877530" y="2805980"/>
              <a:ext cx="5511809" cy="45719"/>
            </a:xfrm>
            <a:custGeom>
              <a:avLst/>
              <a:gdLst/>
              <a:ahLst/>
              <a:cxnLst/>
              <a:rect l="l" t="t" r="r" b="b"/>
              <a:pathLst>
                <a:path w="6205220">
                  <a:moveTo>
                    <a:pt x="0" y="0"/>
                  </a:moveTo>
                  <a:lnTo>
                    <a:pt x="6204675" y="0"/>
                  </a:lnTo>
                </a:path>
              </a:pathLst>
            </a:custGeom>
            <a:ln w="3175">
              <a:solidFill>
                <a:srgbClr val="83D0F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22">
              <a:extLst>
                <a:ext uri="{FF2B5EF4-FFF2-40B4-BE49-F238E27FC236}">
                  <a16:creationId xmlns:a16="http://schemas.microsoft.com/office/drawing/2014/main" id="{53811647-9AE0-3041-871A-65066D0EDE91}"/>
                </a:ext>
              </a:extLst>
            </p:cNvPr>
            <p:cNvSpPr/>
            <p:nvPr userDrawn="1"/>
          </p:nvSpPr>
          <p:spPr>
            <a:xfrm>
              <a:off x="1877531" y="2558443"/>
              <a:ext cx="5193593" cy="0"/>
            </a:xfrm>
            <a:custGeom>
              <a:avLst/>
              <a:gdLst/>
              <a:ahLst/>
              <a:cxnLst/>
              <a:rect l="l" t="t" r="r" b="b"/>
              <a:pathLst>
                <a:path w="6635115">
                  <a:moveTo>
                    <a:pt x="0" y="0"/>
                  </a:moveTo>
                  <a:lnTo>
                    <a:pt x="6634797" y="0"/>
                  </a:lnTo>
                </a:path>
              </a:pathLst>
            </a:custGeom>
            <a:ln w="3175">
              <a:solidFill>
                <a:srgbClr val="83D0F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23">
              <a:extLst>
                <a:ext uri="{FF2B5EF4-FFF2-40B4-BE49-F238E27FC236}">
                  <a16:creationId xmlns:a16="http://schemas.microsoft.com/office/drawing/2014/main" id="{2DABC55D-D8EC-4942-92B9-ED596B4ED8EA}"/>
                </a:ext>
              </a:extLst>
            </p:cNvPr>
            <p:cNvSpPr/>
            <p:nvPr userDrawn="1"/>
          </p:nvSpPr>
          <p:spPr>
            <a:xfrm>
              <a:off x="1877531" y="2301889"/>
              <a:ext cx="5193593" cy="0"/>
            </a:xfrm>
            <a:custGeom>
              <a:avLst/>
              <a:gdLst/>
              <a:ahLst/>
              <a:cxnLst/>
              <a:rect l="l" t="t" r="r" b="b"/>
              <a:pathLst>
                <a:path w="6635115">
                  <a:moveTo>
                    <a:pt x="0" y="0"/>
                  </a:moveTo>
                  <a:lnTo>
                    <a:pt x="6634797" y="0"/>
                  </a:lnTo>
                </a:path>
              </a:pathLst>
            </a:custGeom>
            <a:ln w="3175">
              <a:solidFill>
                <a:srgbClr val="83D0F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24">
              <a:extLst>
                <a:ext uri="{FF2B5EF4-FFF2-40B4-BE49-F238E27FC236}">
                  <a16:creationId xmlns:a16="http://schemas.microsoft.com/office/drawing/2014/main" id="{BFF5D4DA-0841-014A-A836-39324F5C5A84}"/>
                </a:ext>
              </a:extLst>
            </p:cNvPr>
            <p:cNvSpPr/>
            <p:nvPr userDrawn="1"/>
          </p:nvSpPr>
          <p:spPr>
            <a:xfrm>
              <a:off x="1877531" y="2038301"/>
              <a:ext cx="5193593" cy="0"/>
            </a:xfrm>
            <a:custGeom>
              <a:avLst/>
              <a:gdLst/>
              <a:ahLst/>
              <a:cxnLst/>
              <a:rect l="l" t="t" r="r" b="b"/>
              <a:pathLst>
                <a:path w="6635115">
                  <a:moveTo>
                    <a:pt x="0" y="0"/>
                  </a:moveTo>
                  <a:lnTo>
                    <a:pt x="6634797" y="0"/>
                  </a:lnTo>
                </a:path>
              </a:pathLst>
            </a:custGeom>
            <a:ln w="3175">
              <a:solidFill>
                <a:srgbClr val="83D0F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25">
              <a:extLst>
                <a:ext uri="{FF2B5EF4-FFF2-40B4-BE49-F238E27FC236}">
                  <a16:creationId xmlns:a16="http://schemas.microsoft.com/office/drawing/2014/main" id="{495EA36F-26B6-2C4A-ACB4-878C2E407B3F}"/>
                </a:ext>
              </a:extLst>
            </p:cNvPr>
            <p:cNvSpPr/>
            <p:nvPr userDrawn="1"/>
          </p:nvSpPr>
          <p:spPr>
            <a:xfrm>
              <a:off x="1877532" y="3315581"/>
              <a:ext cx="5511810" cy="85618"/>
            </a:xfrm>
            <a:custGeom>
              <a:avLst/>
              <a:gdLst/>
              <a:ahLst/>
              <a:cxnLst/>
              <a:rect l="l" t="t" r="r" b="b"/>
              <a:pathLst>
                <a:path w="6635115">
                  <a:moveTo>
                    <a:pt x="0" y="0"/>
                  </a:moveTo>
                  <a:lnTo>
                    <a:pt x="6634797" y="0"/>
                  </a:lnTo>
                </a:path>
              </a:pathLst>
            </a:custGeom>
            <a:ln w="3175">
              <a:solidFill>
                <a:srgbClr val="83D0F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25">
              <a:extLst>
                <a:ext uri="{FF2B5EF4-FFF2-40B4-BE49-F238E27FC236}">
                  <a16:creationId xmlns:a16="http://schemas.microsoft.com/office/drawing/2014/main" id="{1FA9A36F-B43C-7A41-A616-A8A041F81292}"/>
                </a:ext>
              </a:extLst>
            </p:cNvPr>
            <p:cNvSpPr/>
            <p:nvPr userDrawn="1"/>
          </p:nvSpPr>
          <p:spPr>
            <a:xfrm>
              <a:off x="1877532" y="3563119"/>
              <a:ext cx="5511810" cy="85618"/>
            </a:xfrm>
            <a:custGeom>
              <a:avLst/>
              <a:gdLst/>
              <a:ahLst/>
              <a:cxnLst/>
              <a:rect l="l" t="t" r="r" b="b"/>
              <a:pathLst>
                <a:path w="6635115">
                  <a:moveTo>
                    <a:pt x="0" y="0"/>
                  </a:moveTo>
                  <a:lnTo>
                    <a:pt x="6634797" y="0"/>
                  </a:lnTo>
                </a:path>
              </a:pathLst>
            </a:custGeom>
            <a:ln w="3175">
              <a:solidFill>
                <a:srgbClr val="83D0F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25">
              <a:extLst>
                <a:ext uri="{FF2B5EF4-FFF2-40B4-BE49-F238E27FC236}">
                  <a16:creationId xmlns:a16="http://schemas.microsoft.com/office/drawing/2014/main" id="{DBBC62E9-3EB9-F145-AA8D-A3DC96C89A61}"/>
                </a:ext>
              </a:extLst>
            </p:cNvPr>
            <p:cNvSpPr/>
            <p:nvPr userDrawn="1"/>
          </p:nvSpPr>
          <p:spPr>
            <a:xfrm>
              <a:off x="1877532" y="3867516"/>
              <a:ext cx="5511810" cy="85618"/>
            </a:xfrm>
            <a:custGeom>
              <a:avLst/>
              <a:gdLst/>
              <a:ahLst/>
              <a:cxnLst/>
              <a:rect l="l" t="t" r="r" b="b"/>
              <a:pathLst>
                <a:path w="6635115">
                  <a:moveTo>
                    <a:pt x="0" y="0"/>
                  </a:moveTo>
                  <a:lnTo>
                    <a:pt x="6634797" y="0"/>
                  </a:lnTo>
                </a:path>
              </a:pathLst>
            </a:custGeom>
            <a:ln w="3175">
              <a:solidFill>
                <a:srgbClr val="83D0F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25">
              <a:extLst>
                <a:ext uri="{FF2B5EF4-FFF2-40B4-BE49-F238E27FC236}">
                  <a16:creationId xmlns:a16="http://schemas.microsoft.com/office/drawing/2014/main" id="{572C8D5B-7B89-9748-9B18-D7DDE3E4C122}"/>
                </a:ext>
              </a:extLst>
            </p:cNvPr>
            <p:cNvSpPr/>
            <p:nvPr userDrawn="1"/>
          </p:nvSpPr>
          <p:spPr>
            <a:xfrm>
              <a:off x="1877532" y="4115054"/>
              <a:ext cx="5511810" cy="85618"/>
            </a:xfrm>
            <a:custGeom>
              <a:avLst/>
              <a:gdLst/>
              <a:ahLst/>
              <a:cxnLst/>
              <a:rect l="l" t="t" r="r" b="b"/>
              <a:pathLst>
                <a:path w="6635115">
                  <a:moveTo>
                    <a:pt x="0" y="0"/>
                  </a:moveTo>
                  <a:lnTo>
                    <a:pt x="6634797" y="0"/>
                  </a:lnTo>
                </a:path>
              </a:pathLst>
            </a:custGeom>
            <a:ln w="3175">
              <a:solidFill>
                <a:srgbClr val="83D0F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25">
              <a:extLst>
                <a:ext uri="{FF2B5EF4-FFF2-40B4-BE49-F238E27FC236}">
                  <a16:creationId xmlns:a16="http://schemas.microsoft.com/office/drawing/2014/main" id="{06535004-3631-BA4F-8451-A56829401B9C}"/>
                </a:ext>
              </a:extLst>
            </p:cNvPr>
            <p:cNvSpPr/>
            <p:nvPr userDrawn="1"/>
          </p:nvSpPr>
          <p:spPr>
            <a:xfrm>
              <a:off x="1877532" y="4427689"/>
              <a:ext cx="5511810" cy="85618"/>
            </a:xfrm>
            <a:custGeom>
              <a:avLst/>
              <a:gdLst/>
              <a:ahLst/>
              <a:cxnLst/>
              <a:rect l="l" t="t" r="r" b="b"/>
              <a:pathLst>
                <a:path w="6635115">
                  <a:moveTo>
                    <a:pt x="0" y="0"/>
                  </a:moveTo>
                  <a:lnTo>
                    <a:pt x="6634797" y="0"/>
                  </a:lnTo>
                </a:path>
              </a:pathLst>
            </a:custGeom>
            <a:ln w="3175">
              <a:solidFill>
                <a:srgbClr val="83D0F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25">
              <a:extLst>
                <a:ext uri="{FF2B5EF4-FFF2-40B4-BE49-F238E27FC236}">
                  <a16:creationId xmlns:a16="http://schemas.microsoft.com/office/drawing/2014/main" id="{308C22DB-0B77-A74C-A4C4-0C4489B9757D}"/>
                </a:ext>
              </a:extLst>
            </p:cNvPr>
            <p:cNvSpPr/>
            <p:nvPr userDrawn="1"/>
          </p:nvSpPr>
          <p:spPr>
            <a:xfrm>
              <a:off x="1877532" y="4675227"/>
              <a:ext cx="5511810" cy="85618"/>
            </a:xfrm>
            <a:custGeom>
              <a:avLst/>
              <a:gdLst/>
              <a:ahLst/>
              <a:cxnLst/>
              <a:rect l="l" t="t" r="r" b="b"/>
              <a:pathLst>
                <a:path w="6635115">
                  <a:moveTo>
                    <a:pt x="0" y="0"/>
                  </a:moveTo>
                  <a:lnTo>
                    <a:pt x="6634797" y="0"/>
                  </a:lnTo>
                </a:path>
              </a:pathLst>
            </a:custGeom>
            <a:ln w="3175">
              <a:solidFill>
                <a:srgbClr val="83D0F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25">
              <a:extLst>
                <a:ext uri="{FF2B5EF4-FFF2-40B4-BE49-F238E27FC236}">
                  <a16:creationId xmlns:a16="http://schemas.microsoft.com/office/drawing/2014/main" id="{24C94A8A-A25B-C94F-B120-8A2987F7C25C}"/>
                </a:ext>
              </a:extLst>
            </p:cNvPr>
            <p:cNvSpPr/>
            <p:nvPr userDrawn="1"/>
          </p:nvSpPr>
          <p:spPr>
            <a:xfrm>
              <a:off x="1877532" y="4987862"/>
              <a:ext cx="5511810" cy="85618"/>
            </a:xfrm>
            <a:custGeom>
              <a:avLst/>
              <a:gdLst/>
              <a:ahLst/>
              <a:cxnLst/>
              <a:rect l="l" t="t" r="r" b="b"/>
              <a:pathLst>
                <a:path w="6635115">
                  <a:moveTo>
                    <a:pt x="0" y="0"/>
                  </a:moveTo>
                  <a:lnTo>
                    <a:pt x="6634797" y="0"/>
                  </a:lnTo>
                </a:path>
              </a:pathLst>
            </a:custGeom>
            <a:ln w="3175">
              <a:solidFill>
                <a:srgbClr val="83D0F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25">
              <a:extLst>
                <a:ext uri="{FF2B5EF4-FFF2-40B4-BE49-F238E27FC236}">
                  <a16:creationId xmlns:a16="http://schemas.microsoft.com/office/drawing/2014/main" id="{E0298D4F-4B68-0044-8743-3156E07940B3}"/>
                </a:ext>
              </a:extLst>
            </p:cNvPr>
            <p:cNvSpPr/>
            <p:nvPr userDrawn="1"/>
          </p:nvSpPr>
          <p:spPr>
            <a:xfrm>
              <a:off x="1877532" y="5235400"/>
              <a:ext cx="5511810" cy="85618"/>
            </a:xfrm>
            <a:custGeom>
              <a:avLst/>
              <a:gdLst/>
              <a:ahLst/>
              <a:cxnLst/>
              <a:rect l="l" t="t" r="r" b="b"/>
              <a:pathLst>
                <a:path w="6635115">
                  <a:moveTo>
                    <a:pt x="0" y="0"/>
                  </a:moveTo>
                  <a:lnTo>
                    <a:pt x="6634797" y="0"/>
                  </a:lnTo>
                </a:path>
              </a:pathLst>
            </a:custGeom>
            <a:ln w="3175">
              <a:solidFill>
                <a:srgbClr val="83D0F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25">
              <a:extLst>
                <a:ext uri="{FF2B5EF4-FFF2-40B4-BE49-F238E27FC236}">
                  <a16:creationId xmlns:a16="http://schemas.microsoft.com/office/drawing/2014/main" id="{F6F31555-4BB2-DD44-B57C-236722EB2222}"/>
                </a:ext>
              </a:extLst>
            </p:cNvPr>
            <p:cNvSpPr/>
            <p:nvPr userDrawn="1"/>
          </p:nvSpPr>
          <p:spPr>
            <a:xfrm>
              <a:off x="1877532" y="5498608"/>
              <a:ext cx="5511810" cy="85618"/>
            </a:xfrm>
            <a:custGeom>
              <a:avLst/>
              <a:gdLst/>
              <a:ahLst/>
              <a:cxnLst/>
              <a:rect l="l" t="t" r="r" b="b"/>
              <a:pathLst>
                <a:path w="6635115">
                  <a:moveTo>
                    <a:pt x="0" y="0"/>
                  </a:moveTo>
                  <a:lnTo>
                    <a:pt x="6634797" y="0"/>
                  </a:lnTo>
                </a:path>
              </a:pathLst>
            </a:custGeom>
            <a:ln w="3175">
              <a:solidFill>
                <a:srgbClr val="83D0F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26">
              <a:extLst>
                <a:ext uri="{FF2B5EF4-FFF2-40B4-BE49-F238E27FC236}">
                  <a16:creationId xmlns:a16="http://schemas.microsoft.com/office/drawing/2014/main" id="{3C30726A-582D-2546-9D33-F37D2B4E4CD4}"/>
                </a:ext>
              </a:extLst>
            </p:cNvPr>
            <p:cNvSpPr/>
            <p:nvPr userDrawn="1"/>
          </p:nvSpPr>
          <p:spPr>
            <a:xfrm>
              <a:off x="1100712" y="1919417"/>
              <a:ext cx="7385125" cy="3939189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50" name="Marcador de número de diapositiva 8"/>
          <p:cNvSpPr txBox="1">
            <a:spLocks/>
          </p:cNvSpPr>
          <p:nvPr userDrawn="1"/>
        </p:nvSpPr>
        <p:spPr>
          <a:xfrm>
            <a:off x="254306" y="6356353"/>
            <a:ext cx="5313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9557291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Marcador de contenido"/>
          <p:cNvSpPr>
            <a:spLocks noGrp="1"/>
          </p:cNvSpPr>
          <p:nvPr>
            <p:ph sz="quarter" idx="13"/>
          </p:nvPr>
        </p:nvSpPr>
        <p:spPr>
          <a:xfrm>
            <a:off x="6084888" y="260350"/>
            <a:ext cx="914400" cy="91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t>LIDIA FERNÁ´NDEZ MATELLANO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5"/>
          </p:nvPr>
        </p:nvSpPr>
        <p:spPr/>
        <p:txBody>
          <a:bodyPr/>
          <a:lstStyle>
            <a:lvl1pPr>
              <a:defRPr kumimoji="0" lang="es-ES" sz="900" b="0" i="0" u="none" strike="noStrike" kern="1200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r>
              <a:t>ÁREA DE ESTUPEFACIENTES Y PSCIÓTROPOS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A6B9D-BE00-4BA2-A2B1-C7B764E7A8B8}" type="slidenum">
              <a:rPr lang="es-ES"/>
              <a:pPr>
                <a:defRPr/>
              </a:pPr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750" y="17732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dirty="0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4DBEBA-430D-424D-A415-9F001EBF9F4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7943782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93555-4E9A-4082-9546-2004D254558B}" type="datetimeFigureOut">
              <a:rPr lang="es-ES" smtClean="0"/>
              <a:pPr/>
              <a:t>22/06/2026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2E257-1C48-4E5A-B299-1047B55B7749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illa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lamada ovalada 6">
            <a:extLst>
              <a:ext uri="{FF2B5EF4-FFF2-40B4-BE49-F238E27FC236}">
                <a16:creationId xmlns:a16="http://schemas.microsoft.com/office/drawing/2014/main" id="{48ED61D5-A303-8043-A9D1-C564B1DBDEF3}"/>
              </a:ext>
            </a:extLst>
          </p:cNvPr>
          <p:cNvSpPr/>
          <p:nvPr userDrawn="1"/>
        </p:nvSpPr>
        <p:spPr>
          <a:xfrm rot="14233058">
            <a:off x="1236848" y="2248231"/>
            <a:ext cx="2613546" cy="2541469"/>
          </a:xfrm>
          <a:prstGeom prst="wedgeEllipseCallout">
            <a:avLst/>
          </a:prstGeom>
          <a:noFill/>
          <a:ln w="53975">
            <a:solidFill>
              <a:srgbClr val="304168"/>
            </a:solidFill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ES" sz="6000" kern="1200"/>
              <a:t>z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D3106D0E-D0FA-F240-9413-B05AC6BC5B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821F9983-6297-2D45-963F-4F6DE60DE07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598" y="5980151"/>
            <a:ext cx="2684330" cy="631745"/>
          </a:xfrm>
          <a:prstGeom prst="rect">
            <a:avLst/>
          </a:prstGeom>
        </p:spPr>
      </p:pic>
      <p:sp>
        <p:nvSpPr>
          <p:cNvPr id="6" name="Marcador de número de diapositiva 8"/>
          <p:cNvSpPr txBox="1">
            <a:spLocks/>
          </p:cNvSpPr>
          <p:nvPr userDrawn="1"/>
        </p:nvSpPr>
        <p:spPr>
          <a:xfrm>
            <a:off x="254306" y="6356353"/>
            <a:ext cx="5313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192980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93555-4E9A-4082-9546-2004D254558B}" type="datetimeFigureOut">
              <a:rPr lang="es-ES" smtClean="0"/>
              <a:pPr/>
              <a:t>22/06/2026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2E257-1C48-4E5A-B299-1047B55B7749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93555-4E9A-4082-9546-2004D254558B}" type="datetimeFigureOut">
              <a:rPr lang="es-ES" smtClean="0"/>
              <a:pPr/>
              <a:t>22/06/2026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2E257-1C48-4E5A-B299-1047B55B7749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93555-4E9A-4082-9546-2004D254558B}" type="datetimeFigureOut">
              <a:rPr lang="es-ES" smtClean="0"/>
              <a:pPr/>
              <a:t>22/06/2026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2E257-1C48-4E5A-B299-1047B55B7749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93555-4E9A-4082-9546-2004D254558B}" type="datetimeFigureOut">
              <a:rPr lang="es-ES" smtClean="0"/>
              <a:pPr/>
              <a:t>22/06/2026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2E257-1C48-4E5A-B299-1047B55B7749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93555-4E9A-4082-9546-2004D254558B}" type="datetimeFigureOut">
              <a:rPr lang="es-ES" smtClean="0"/>
              <a:pPr/>
              <a:t>22/06/2026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2E257-1C48-4E5A-B299-1047B55B7749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93555-4E9A-4082-9546-2004D254558B}" type="datetimeFigureOut">
              <a:rPr lang="es-ES" smtClean="0"/>
              <a:pPr/>
              <a:t>22/06/2026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2E257-1C48-4E5A-B299-1047B55B7749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93555-4E9A-4082-9546-2004D254558B}" type="datetimeFigureOut">
              <a:rPr lang="es-ES" smtClean="0"/>
              <a:pPr/>
              <a:t>22/06/2026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2E257-1C48-4E5A-B299-1047B55B7749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93555-4E9A-4082-9546-2004D254558B}" type="datetimeFigureOut">
              <a:rPr lang="es-ES" smtClean="0"/>
              <a:pPr/>
              <a:t>22/06/2026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2E257-1C48-4E5A-B299-1047B55B7749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93555-4E9A-4082-9546-2004D254558B}" type="datetimeFigureOut">
              <a:rPr lang="es-ES" smtClean="0"/>
              <a:pPr/>
              <a:t>22/06/2026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2E257-1C48-4E5A-B299-1047B55B7749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93555-4E9A-4082-9546-2004D254558B}" type="datetimeFigureOut">
              <a:rPr lang="es-ES" smtClean="0"/>
              <a:pPr/>
              <a:t>22/06/2026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82E257-1C48-4E5A-B299-1047B55B7749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illa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lamada ovalada 2">
            <a:extLst>
              <a:ext uri="{FF2B5EF4-FFF2-40B4-BE49-F238E27FC236}">
                <a16:creationId xmlns:a16="http://schemas.microsoft.com/office/drawing/2014/main" id="{BBC4870A-65E8-A847-BCD1-77EF06AA9D58}"/>
              </a:ext>
            </a:extLst>
          </p:cNvPr>
          <p:cNvSpPr/>
          <p:nvPr userDrawn="1"/>
        </p:nvSpPr>
        <p:spPr>
          <a:xfrm rot="14233058">
            <a:off x="1236848" y="2248231"/>
            <a:ext cx="2613546" cy="2541469"/>
          </a:xfrm>
          <a:prstGeom prst="wedgeEllipseCallout">
            <a:avLst/>
          </a:prstGeom>
          <a:noFill/>
          <a:ln w="53975">
            <a:solidFill>
              <a:srgbClr val="CA1139"/>
            </a:solidFill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ES" sz="6000" kern="1200"/>
              <a:t>z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0832EE77-A2F7-4546-A47A-AD0798C8D2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B886965D-12DF-C845-B9C7-34B2E5CF5C6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598" y="5980151"/>
            <a:ext cx="2684330" cy="631745"/>
          </a:xfrm>
          <a:prstGeom prst="rect">
            <a:avLst/>
          </a:prstGeom>
        </p:spPr>
      </p:pic>
      <p:sp>
        <p:nvSpPr>
          <p:cNvPr id="7" name="Marcador de número de diapositiva 8"/>
          <p:cNvSpPr txBox="1">
            <a:spLocks/>
          </p:cNvSpPr>
          <p:nvPr userDrawn="1"/>
        </p:nvSpPr>
        <p:spPr>
          <a:xfrm>
            <a:off x="254306" y="6356353"/>
            <a:ext cx="5313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483891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ortadilla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0832EE77-A2F7-4546-A47A-AD0798C8D2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B886965D-12DF-C845-B9C7-34B2E5CF5C6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598" y="5980151"/>
            <a:ext cx="2684330" cy="631745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0AA20AC5-48CF-4895-AC11-B44B815EDB13}"/>
              </a:ext>
            </a:extLst>
          </p:cNvPr>
          <p:cNvSpPr txBox="1"/>
          <p:nvPr userDrawn="1"/>
        </p:nvSpPr>
        <p:spPr>
          <a:xfrm>
            <a:off x="3100865" y="1844516"/>
            <a:ext cx="531367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Lorem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ipsum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dolor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sit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amet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,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consectetur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adipiscing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elit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. Mauris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feugiat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rutrum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odio, at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aliquam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tortor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efficitur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quis. Nunc pulvinar, nunc in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venenatis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efficitur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, nunc magna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consequat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enim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, vitae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iaculis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ex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massa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eget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magna.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Curabitur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egestas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,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risus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at ornare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viverra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,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enim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nisi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eleifend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nulla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, in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lobortis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libero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felis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eget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diam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.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Suspendisse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s-ES_tradnl" dirty="0" err="1">
                <a:latin typeface="Montserrat" charset="0"/>
                <a:ea typeface="Montserrat" charset="0"/>
                <a:cs typeface="Montserrat" charset="0"/>
              </a:rPr>
              <a:t>potenti</a:t>
            </a:r>
            <a:r>
              <a:rPr lang="es-ES_tradnl" dirty="0">
                <a:latin typeface="Montserrat" charset="0"/>
                <a:ea typeface="Montserrat" charset="0"/>
                <a:cs typeface="Montserrat" charset="0"/>
              </a:rPr>
              <a:t>. </a:t>
            </a:r>
          </a:p>
        </p:txBody>
      </p:sp>
      <p:sp>
        <p:nvSpPr>
          <p:cNvPr id="8" name="Llamada ovalada 5">
            <a:extLst>
              <a:ext uri="{FF2B5EF4-FFF2-40B4-BE49-F238E27FC236}">
                <a16:creationId xmlns:a16="http://schemas.microsoft.com/office/drawing/2014/main" id="{A65F15A1-E977-4E89-BD9F-AD8C5C14104F}"/>
              </a:ext>
            </a:extLst>
          </p:cNvPr>
          <p:cNvSpPr/>
          <p:nvPr userDrawn="1"/>
        </p:nvSpPr>
        <p:spPr>
          <a:xfrm rot="14733469">
            <a:off x="346133" y="1946611"/>
            <a:ext cx="2314899" cy="2251059"/>
          </a:xfrm>
          <a:prstGeom prst="wedgeEllipseCallout">
            <a:avLst/>
          </a:prstGeom>
          <a:solidFill>
            <a:srgbClr val="CA1139"/>
          </a:solidFill>
          <a:ln>
            <a:noFill/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/>
          </a:p>
        </p:txBody>
      </p:sp>
      <p:sp>
        <p:nvSpPr>
          <p:cNvPr id="10" name="34 CuadroTexto">
            <a:extLst>
              <a:ext uri="{FF2B5EF4-FFF2-40B4-BE49-F238E27FC236}">
                <a16:creationId xmlns:a16="http://schemas.microsoft.com/office/drawing/2014/main" id="{44915FFD-34E9-4982-85E1-9D68E0A08E23}"/>
              </a:ext>
            </a:extLst>
          </p:cNvPr>
          <p:cNvSpPr txBox="1"/>
          <p:nvPr userDrawn="1"/>
        </p:nvSpPr>
        <p:spPr>
          <a:xfrm>
            <a:off x="509428" y="2814593"/>
            <a:ext cx="22804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3200" b="1" kern="1000" dirty="0">
                <a:solidFill>
                  <a:schemeClr val="bg1"/>
                </a:solidFill>
                <a:latin typeface="Montserrat" pitchFamily="2" charset="77"/>
                <a:ea typeface="Steelfish" charset="0"/>
                <a:cs typeface="Steelfish" charset="0"/>
              </a:rPr>
              <a:t>TITULAR</a:t>
            </a:r>
            <a:endParaRPr lang="es-ES" sz="3200" b="1" kern="1000" dirty="0">
              <a:solidFill>
                <a:schemeClr val="bg1"/>
              </a:solidFill>
              <a:latin typeface="Montserrat" pitchFamily="2" charset="77"/>
              <a:ea typeface="Steelfish" charset="0"/>
              <a:cs typeface="Steelfish" charset="0"/>
            </a:endParaRPr>
          </a:p>
        </p:txBody>
      </p:sp>
      <p:sp>
        <p:nvSpPr>
          <p:cNvPr id="9" name="Marcador de número de diapositiva 8"/>
          <p:cNvSpPr txBox="1">
            <a:spLocks/>
          </p:cNvSpPr>
          <p:nvPr userDrawn="1"/>
        </p:nvSpPr>
        <p:spPr>
          <a:xfrm>
            <a:off x="254306" y="6356353"/>
            <a:ext cx="5313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47320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ortadilla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0832EE77-A2F7-4546-A47A-AD0798C8D2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B886965D-12DF-C845-B9C7-34B2E5CF5C6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598" y="5980151"/>
            <a:ext cx="2684330" cy="631745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39822D36-BF87-4DD5-9E95-ABB2B6DB552C}"/>
              </a:ext>
            </a:extLst>
          </p:cNvPr>
          <p:cNvSpPr/>
          <p:nvPr userDrawn="1"/>
        </p:nvSpPr>
        <p:spPr>
          <a:xfrm>
            <a:off x="1148517" y="2093657"/>
            <a:ext cx="6361555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600" dirty="0">
                <a:solidFill>
                  <a:srgbClr val="1B355D"/>
                </a:solidFill>
                <a:latin typeface="Montserrat" pitchFamily="2" charset="77"/>
              </a:rPr>
              <a:t>AT VERO EOS ET ACCUSAMUS ET IUSTO ODIO DIGNISSIMOS DUCIMUS QUI BLANDITIIS PRAESENTIUM</a:t>
            </a:r>
          </a:p>
          <a:p>
            <a:pPr algn="ctr"/>
            <a:endParaRPr lang="es-ES" sz="1400" dirty="0">
              <a:solidFill>
                <a:srgbClr val="1B355D"/>
              </a:solidFill>
              <a:latin typeface="Montserrat" pitchFamily="2" charset="77"/>
              <a:cs typeface="DIN Pro" panose="020B0504020101020102" pitchFamily="34" charset="0"/>
            </a:endParaRPr>
          </a:p>
          <a:p>
            <a:pPr algn="ctr"/>
            <a:r>
              <a:rPr lang="es-ES" sz="1400" dirty="0">
                <a:solidFill>
                  <a:srgbClr val="19355D"/>
                </a:solidFill>
                <a:latin typeface="Montserrat" pitchFamily="2" charset="77"/>
                <a:cs typeface="DIN Pro" panose="020B0504020101020102" pitchFamily="34" charset="0"/>
              </a:rPr>
              <a:t> </a:t>
            </a:r>
            <a:r>
              <a:rPr lang="es-ES" sz="1400" dirty="0">
                <a:latin typeface="Montserrat" pitchFamily="2" charset="77"/>
              </a:rPr>
              <a:t>Sed ut </a:t>
            </a:r>
            <a:r>
              <a:rPr lang="es-ES" sz="1400" dirty="0" err="1">
                <a:latin typeface="Montserrat" pitchFamily="2" charset="77"/>
              </a:rPr>
              <a:t>perspiciatis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unde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omnis</a:t>
            </a:r>
            <a:r>
              <a:rPr lang="es-ES" sz="1400" dirty="0">
                <a:latin typeface="Montserrat" pitchFamily="2" charset="77"/>
              </a:rPr>
              <a:t> iste </a:t>
            </a:r>
            <a:r>
              <a:rPr lang="es-ES" sz="1400" dirty="0" err="1">
                <a:latin typeface="Montserrat" pitchFamily="2" charset="77"/>
              </a:rPr>
              <a:t>natus</a:t>
            </a:r>
            <a:r>
              <a:rPr lang="es-ES" sz="1400" dirty="0">
                <a:latin typeface="Montserrat" pitchFamily="2" charset="77"/>
              </a:rPr>
              <a:t> error </a:t>
            </a:r>
            <a:r>
              <a:rPr lang="es-ES" sz="1400" dirty="0" err="1">
                <a:latin typeface="Montserrat" pitchFamily="2" charset="77"/>
              </a:rPr>
              <a:t>sit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voluptatem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accusantium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doloremque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laudantium</a:t>
            </a:r>
            <a:r>
              <a:rPr lang="es-ES" sz="1400" dirty="0">
                <a:latin typeface="Montserrat" pitchFamily="2" charset="77"/>
              </a:rPr>
              <a:t>, </a:t>
            </a:r>
            <a:r>
              <a:rPr lang="es-ES" sz="1400" dirty="0" err="1">
                <a:latin typeface="Montserrat" pitchFamily="2" charset="77"/>
              </a:rPr>
              <a:t>totam</a:t>
            </a:r>
            <a:r>
              <a:rPr lang="es-ES" sz="1400" dirty="0">
                <a:latin typeface="Montserrat" pitchFamily="2" charset="77"/>
              </a:rPr>
              <a:t> rem </a:t>
            </a:r>
            <a:r>
              <a:rPr lang="es-ES" sz="1400" dirty="0" err="1">
                <a:latin typeface="Montserrat" pitchFamily="2" charset="77"/>
              </a:rPr>
              <a:t>aperiam</a:t>
            </a:r>
            <a:r>
              <a:rPr lang="es-ES" sz="1400" dirty="0">
                <a:latin typeface="Montserrat" pitchFamily="2" charset="77"/>
              </a:rPr>
              <a:t>, </a:t>
            </a:r>
            <a:r>
              <a:rPr lang="es-ES" sz="1400" dirty="0" err="1">
                <a:latin typeface="Montserrat" pitchFamily="2" charset="77"/>
              </a:rPr>
              <a:t>eaque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ipsa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quae</a:t>
            </a:r>
            <a:r>
              <a:rPr lang="es-ES" sz="1400" dirty="0">
                <a:latin typeface="Montserrat" pitchFamily="2" charset="77"/>
              </a:rPr>
              <a:t> ab illo </a:t>
            </a:r>
            <a:r>
              <a:rPr lang="es-ES" sz="1400" dirty="0" err="1">
                <a:latin typeface="Montserrat" pitchFamily="2" charset="77"/>
              </a:rPr>
              <a:t>inventore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veritatis</a:t>
            </a:r>
            <a:r>
              <a:rPr lang="es-ES" sz="1400" dirty="0">
                <a:latin typeface="Montserrat" pitchFamily="2" charset="77"/>
              </a:rPr>
              <a:t> et </a:t>
            </a:r>
            <a:r>
              <a:rPr lang="es-ES" sz="1400" dirty="0" err="1">
                <a:latin typeface="Montserrat" pitchFamily="2" charset="77"/>
              </a:rPr>
              <a:t>quasi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architecto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beatae</a:t>
            </a:r>
            <a:r>
              <a:rPr lang="es-ES" sz="1400" dirty="0">
                <a:latin typeface="Montserrat" pitchFamily="2" charset="77"/>
              </a:rPr>
              <a:t> vitae dicta </a:t>
            </a:r>
            <a:r>
              <a:rPr lang="es-ES" sz="1400" dirty="0" err="1">
                <a:latin typeface="Montserrat" pitchFamily="2" charset="77"/>
              </a:rPr>
              <a:t>sunt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explicabo</a:t>
            </a:r>
            <a:r>
              <a:rPr lang="es-ES" sz="1400" dirty="0">
                <a:latin typeface="Montserrat" pitchFamily="2" charset="77"/>
              </a:rPr>
              <a:t>.</a:t>
            </a:r>
          </a:p>
          <a:p>
            <a:pPr algn="ctr"/>
            <a:endParaRPr lang="es-ES" sz="1400" dirty="0">
              <a:latin typeface="Montserrat" pitchFamily="2" charset="77"/>
            </a:endParaRPr>
          </a:p>
          <a:p>
            <a:pPr algn="ctr"/>
            <a:r>
              <a:rPr lang="es-ES" sz="1400" dirty="0">
                <a:latin typeface="Montserrat" pitchFamily="2" charset="77"/>
              </a:rPr>
              <a:t>Nemo </a:t>
            </a:r>
            <a:r>
              <a:rPr lang="es-ES" sz="1400" dirty="0" err="1">
                <a:latin typeface="Montserrat" pitchFamily="2" charset="77"/>
              </a:rPr>
              <a:t>enim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ipsam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voluptatem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quia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voluptas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sit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aspernatur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aut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odit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aut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fugit</a:t>
            </a:r>
            <a:r>
              <a:rPr lang="es-ES" sz="1400" dirty="0">
                <a:latin typeface="Montserrat" pitchFamily="2" charset="77"/>
              </a:rPr>
              <a:t>, sed </a:t>
            </a:r>
            <a:r>
              <a:rPr lang="es-ES" sz="1400" dirty="0" err="1">
                <a:latin typeface="Montserrat" pitchFamily="2" charset="77"/>
              </a:rPr>
              <a:t>quia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consequuntur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magni</a:t>
            </a:r>
            <a:r>
              <a:rPr lang="es-ES" sz="1400" dirty="0">
                <a:latin typeface="Montserrat" pitchFamily="2" charset="77"/>
              </a:rPr>
              <a:t> dolores </a:t>
            </a:r>
            <a:r>
              <a:rPr lang="es-ES" sz="1400" dirty="0" err="1">
                <a:latin typeface="Montserrat" pitchFamily="2" charset="77"/>
              </a:rPr>
              <a:t>eos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qui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ratione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voluptatem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sequi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nesciunt</a:t>
            </a:r>
            <a:r>
              <a:rPr lang="es-ES" sz="1400" dirty="0">
                <a:latin typeface="Montserrat" pitchFamily="2" charset="77"/>
              </a:rPr>
              <a:t>. </a:t>
            </a:r>
            <a:r>
              <a:rPr lang="es-ES" sz="1400" dirty="0" err="1">
                <a:latin typeface="Montserrat" pitchFamily="2" charset="77"/>
              </a:rPr>
              <a:t>Neque</a:t>
            </a:r>
            <a:r>
              <a:rPr lang="es-ES" sz="1400" dirty="0">
                <a:latin typeface="Montserrat" pitchFamily="2" charset="77"/>
              </a:rPr>
              <a:t> porro </a:t>
            </a:r>
            <a:r>
              <a:rPr lang="es-ES" sz="1400" dirty="0" err="1">
                <a:latin typeface="Montserrat" pitchFamily="2" charset="77"/>
              </a:rPr>
              <a:t>quisquam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est</a:t>
            </a:r>
            <a:r>
              <a:rPr lang="es-ES" sz="1400" dirty="0">
                <a:latin typeface="Montserrat" pitchFamily="2" charset="77"/>
              </a:rPr>
              <a:t>, </a:t>
            </a:r>
            <a:r>
              <a:rPr lang="es-ES" sz="1400" dirty="0" err="1">
                <a:latin typeface="Montserrat" pitchFamily="2" charset="77"/>
              </a:rPr>
              <a:t>qui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dolorem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ipsum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quia</a:t>
            </a:r>
            <a:r>
              <a:rPr lang="es-ES" sz="1400" dirty="0">
                <a:latin typeface="Montserrat" pitchFamily="2" charset="77"/>
              </a:rPr>
              <a:t> dolor </a:t>
            </a:r>
            <a:r>
              <a:rPr lang="es-ES" sz="1400" dirty="0" err="1">
                <a:latin typeface="Montserrat" pitchFamily="2" charset="77"/>
              </a:rPr>
              <a:t>sit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amet</a:t>
            </a:r>
            <a:r>
              <a:rPr lang="es-ES" sz="1400" dirty="0">
                <a:latin typeface="Montserrat" pitchFamily="2" charset="77"/>
              </a:rPr>
              <a:t>, </a:t>
            </a:r>
            <a:r>
              <a:rPr lang="es-ES" sz="1400" dirty="0" err="1">
                <a:latin typeface="Montserrat" pitchFamily="2" charset="77"/>
              </a:rPr>
              <a:t>consectetur</a:t>
            </a:r>
            <a:r>
              <a:rPr lang="es-ES" sz="1400" dirty="0">
                <a:latin typeface="Montserrat" pitchFamily="2" charset="77"/>
              </a:rPr>
              <a:t>, </a:t>
            </a:r>
            <a:r>
              <a:rPr lang="es-ES" sz="1400" dirty="0" err="1">
                <a:latin typeface="Montserrat" pitchFamily="2" charset="77"/>
              </a:rPr>
              <a:t>adipisci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velit</a:t>
            </a:r>
            <a:r>
              <a:rPr lang="es-ES" sz="1400" dirty="0">
                <a:latin typeface="Montserrat" pitchFamily="2" charset="77"/>
              </a:rPr>
              <a:t>, sed </a:t>
            </a:r>
            <a:r>
              <a:rPr lang="es-ES" sz="1400" dirty="0" err="1">
                <a:latin typeface="Montserrat" pitchFamily="2" charset="77"/>
              </a:rPr>
              <a:t>quia</a:t>
            </a:r>
            <a:r>
              <a:rPr lang="es-ES" sz="1400" dirty="0">
                <a:latin typeface="Montserrat" pitchFamily="2" charset="77"/>
              </a:rPr>
              <a:t> non </a:t>
            </a:r>
            <a:r>
              <a:rPr lang="es-ES" sz="1400" dirty="0" err="1">
                <a:latin typeface="Montserrat" pitchFamily="2" charset="77"/>
              </a:rPr>
              <a:t>numquam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eius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modi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tempora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incidunt</a:t>
            </a:r>
            <a:r>
              <a:rPr lang="es-ES" sz="1400" dirty="0">
                <a:latin typeface="Montserrat" pitchFamily="2" charset="77"/>
              </a:rPr>
              <a:t> ut labore et </a:t>
            </a:r>
            <a:r>
              <a:rPr lang="es-ES" sz="1400" dirty="0" err="1">
                <a:latin typeface="Montserrat" pitchFamily="2" charset="77"/>
              </a:rPr>
              <a:t>dolore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magnam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aliquam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quaerat</a:t>
            </a:r>
            <a:r>
              <a:rPr lang="es-ES" sz="1400" dirty="0">
                <a:latin typeface="Montserrat" pitchFamily="2" charset="77"/>
              </a:rPr>
              <a:t> </a:t>
            </a:r>
            <a:r>
              <a:rPr lang="es-ES" sz="1400" dirty="0" err="1">
                <a:latin typeface="Montserrat" pitchFamily="2" charset="77"/>
              </a:rPr>
              <a:t>voluptatem</a:t>
            </a:r>
            <a:r>
              <a:rPr lang="es-ES" sz="1400" dirty="0">
                <a:latin typeface="Montserrat" pitchFamily="2" charset="77"/>
              </a:rPr>
              <a:t>.</a:t>
            </a:r>
          </a:p>
          <a:p>
            <a:pPr algn="ctr"/>
            <a:endParaRPr lang="es-ES" sz="1400" dirty="0">
              <a:latin typeface="Montserrat" pitchFamily="2" charset="77"/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34043B67-B4BC-467E-96E1-21838CC704E2}"/>
              </a:ext>
            </a:extLst>
          </p:cNvPr>
          <p:cNvSpPr/>
          <p:nvPr userDrawn="1"/>
        </p:nvSpPr>
        <p:spPr>
          <a:xfrm>
            <a:off x="2627971" y="1382189"/>
            <a:ext cx="40527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b="1" dirty="0">
                <a:solidFill>
                  <a:srgbClr val="19355D"/>
                </a:solidFill>
                <a:latin typeface="Montserrat" pitchFamily="2" charset="77"/>
                <a:cs typeface="DIN Pro Condensed" panose="020B0506020101010102" pitchFamily="34" charset="77"/>
              </a:rPr>
              <a:t>Título a destacar</a:t>
            </a:r>
          </a:p>
        </p:txBody>
      </p:sp>
      <p:sp>
        <p:nvSpPr>
          <p:cNvPr id="9" name="Marcador de número de diapositiva 8"/>
          <p:cNvSpPr txBox="1">
            <a:spLocks/>
          </p:cNvSpPr>
          <p:nvPr userDrawn="1"/>
        </p:nvSpPr>
        <p:spPr>
          <a:xfrm>
            <a:off x="254306" y="6356353"/>
            <a:ext cx="5313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884534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uadroTexto 18">
            <a:extLst>
              <a:ext uri="{FF2B5EF4-FFF2-40B4-BE49-F238E27FC236}">
                <a16:creationId xmlns:a16="http://schemas.microsoft.com/office/drawing/2014/main" id="{59B964A9-9ED8-9948-8D4B-02F302A6A831}"/>
              </a:ext>
            </a:extLst>
          </p:cNvPr>
          <p:cNvSpPr txBox="1"/>
          <p:nvPr userDrawn="1"/>
        </p:nvSpPr>
        <p:spPr>
          <a:xfrm>
            <a:off x="7061417" y="-66642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sz="1800" dirty="0"/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F30DD586-BF7D-DD4E-8818-54EC7201F083}"/>
              </a:ext>
            </a:extLst>
          </p:cNvPr>
          <p:cNvSpPr/>
          <p:nvPr userDrawn="1"/>
        </p:nvSpPr>
        <p:spPr>
          <a:xfrm>
            <a:off x="5085301" y="2541094"/>
            <a:ext cx="5245396" cy="5245396"/>
          </a:xfrm>
          <a:prstGeom prst="ellipse">
            <a:avLst/>
          </a:prstGeom>
          <a:solidFill>
            <a:srgbClr val="D0D0D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504D0B9E-E185-F447-BF3B-9D91D88EA50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645071" y="1188045"/>
            <a:ext cx="3239783" cy="2048737"/>
          </a:xfrm>
          <a:prstGeom prst="rect">
            <a:avLst/>
          </a:prstGeom>
          <a:pattFill prst="pct25">
            <a:fgClr>
              <a:schemeClr val="bg2"/>
            </a:fgClr>
            <a:bgClr>
              <a:srgbClr val="304168"/>
            </a:bgClr>
          </a:patt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 i="0"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err="1"/>
              <a:t>Inserta</a:t>
            </a:r>
            <a:r>
              <a:rPr lang="en-US" dirty="0"/>
              <a:t> imagen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36E45336-E6B3-FC42-AF21-3E077DDA651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645071" y="3257525"/>
            <a:ext cx="3239783" cy="2048737"/>
          </a:xfrm>
          <a:prstGeom prst="rect">
            <a:avLst/>
          </a:prstGeom>
          <a:pattFill prst="pct25">
            <a:fgClr>
              <a:schemeClr val="bg2"/>
            </a:fgClr>
            <a:bgClr>
              <a:srgbClr val="304168"/>
            </a:bgClr>
          </a:patt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 i="0"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err="1"/>
              <a:t>Inserta</a:t>
            </a:r>
            <a:r>
              <a:rPr lang="en-US" dirty="0"/>
              <a:t> imagen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5B2084B2-1A4B-A14A-93D5-19C23D6F719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366787" y="1188045"/>
            <a:ext cx="3239783" cy="2048737"/>
          </a:xfrm>
          <a:prstGeom prst="rect">
            <a:avLst/>
          </a:prstGeom>
          <a:pattFill prst="pct25">
            <a:fgClr>
              <a:schemeClr val="bg2"/>
            </a:fgClr>
            <a:bgClr>
              <a:srgbClr val="304168"/>
            </a:bgClr>
          </a:patt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 i="0"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err="1"/>
              <a:t>Inserta</a:t>
            </a:r>
            <a:r>
              <a:rPr lang="en-US" dirty="0"/>
              <a:t> imagen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6930720F-2653-494D-AD7C-CC99F817D0C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366787" y="3257525"/>
            <a:ext cx="3239783" cy="2048737"/>
          </a:xfrm>
          <a:prstGeom prst="rect">
            <a:avLst/>
          </a:prstGeom>
          <a:pattFill prst="pct25">
            <a:fgClr>
              <a:schemeClr val="bg2"/>
            </a:fgClr>
            <a:bgClr>
              <a:srgbClr val="304168"/>
            </a:bgClr>
          </a:pattFill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600" b="0" i="0"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err="1"/>
              <a:t>Inserta</a:t>
            </a:r>
            <a:r>
              <a:rPr lang="en-US" dirty="0"/>
              <a:t> </a:t>
            </a:r>
            <a:r>
              <a:rPr lang="en-US" dirty="0" err="1"/>
              <a:t>imagen</a:t>
            </a:r>
            <a:endParaRPr lang="en-US" dirty="0"/>
          </a:p>
        </p:txBody>
      </p:sp>
      <p:pic>
        <p:nvPicPr>
          <p:cNvPr id="13" name="Imagen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84" y="110249"/>
            <a:ext cx="5864704" cy="637678"/>
          </a:xfrm>
          <a:prstGeom prst="rect">
            <a:avLst/>
          </a:prstGeom>
        </p:spPr>
      </p:pic>
      <p:sp>
        <p:nvSpPr>
          <p:cNvPr id="15" name="Marcador de número de diapositiva 8"/>
          <p:cNvSpPr txBox="1">
            <a:spLocks/>
          </p:cNvSpPr>
          <p:nvPr userDrawn="1"/>
        </p:nvSpPr>
        <p:spPr>
          <a:xfrm>
            <a:off x="254306" y="6356353"/>
            <a:ext cx="5313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E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017223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slideLayout" Target="../slideLayouts/slideLayout40.xml"/><Relationship Id="rId26" Type="http://schemas.openxmlformats.org/officeDocument/2006/relationships/slideLayout" Target="../slideLayouts/slideLayout48.xml"/><Relationship Id="rId3" Type="http://schemas.openxmlformats.org/officeDocument/2006/relationships/slideLayout" Target="../slideLayouts/slideLayout25.xml"/><Relationship Id="rId21" Type="http://schemas.openxmlformats.org/officeDocument/2006/relationships/slideLayout" Target="../slideLayouts/slideLayout43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9.xml"/><Relationship Id="rId25" Type="http://schemas.openxmlformats.org/officeDocument/2006/relationships/slideLayout" Target="../slideLayouts/slideLayout47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24" Type="http://schemas.openxmlformats.org/officeDocument/2006/relationships/slideLayout" Target="../slideLayouts/slideLayout46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23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32.xml"/><Relationship Id="rId19" Type="http://schemas.openxmlformats.org/officeDocument/2006/relationships/slideLayout" Target="../slideLayouts/slideLayout41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Relationship Id="rId22" Type="http://schemas.openxmlformats.org/officeDocument/2006/relationships/slideLayout" Target="../slideLayouts/slideLayout44.xml"/><Relationship Id="rId27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B10E604-4C7D-4843-9CF6-01B4B6E331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95778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endParaRPr lang="es-ES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CDCCD9A-F271-5642-8D79-3F817FD0E5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65958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786F2BD-5FEC-6440-B80F-9F803B3921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8498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80" baseline="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fld id="{86279E52-75B4-442C-866B-7239863F71EA}" type="datetime1">
              <a:rPr lang="es-ES" smtClean="0"/>
              <a:pPr/>
              <a:t>22/06/2026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792126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32" r:id="rId2"/>
    <p:sldLayoutId id="2147483741" r:id="rId3"/>
    <p:sldLayoutId id="2147483733" r:id="rId4"/>
    <p:sldLayoutId id="2147483727" r:id="rId5"/>
    <p:sldLayoutId id="2147483728" r:id="rId6"/>
    <p:sldLayoutId id="2147483739" r:id="rId7"/>
    <p:sldLayoutId id="2147483740" r:id="rId8"/>
    <p:sldLayoutId id="2147483723" r:id="rId9"/>
    <p:sldLayoutId id="2147483730" r:id="rId10"/>
    <p:sldLayoutId id="2147483731" r:id="rId11"/>
    <p:sldLayoutId id="2147483724" r:id="rId12"/>
    <p:sldLayoutId id="2147483738" r:id="rId13"/>
    <p:sldLayoutId id="2147483725" r:id="rId14"/>
    <p:sldLayoutId id="2147483726" r:id="rId15"/>
    <p:sldLayoutId id="2147483729" r:id="rId16"/>
    <p:sldLayoutId id="2147483734" r:id="rId17"/>
    <p:sldLayoutId id="2147483735" r:id="rId18"/>
    <p:sldLayoutId id="2147483736" r:id="rId19"/>
    <p:sldLayoutId id="2147483721" r:id="rId20"/>
    <p:sldLayoutId id="2147483716" r:id="rId21"/>
    <p:sldLayoutId id="2147483737" r:id="rId22"/>
  </p:sldLayoutIdLst>
  <p:hf hdr="0" ftr="0" dt="0"/>
  <p:txStyles>
    <p:titleStyle>
      <a:lvl1pPr marL="0" algn="l" defTabSz="914400" rtl="0" eaLnBrk="1" latinLnBrk="0" hangingPunct="1">
        <a:lnSpc>
          <a:spcPct val="90000"/>
        </a:lnSpc>
        <a:spcBef>
          <a:spcPct val="0"/>
        </a:spcBef>
        <a:buNone/>
        <a:defRPr lang="es-ES" sz="2400" b="1" kern="1200" dirty="0">
          <a:solidFill>
            <a:srgbClr val="19355D"/>
          </a:solidFill>
          <a:latin typeface="Montserrat" pitchFamily="2" charset="77"/>
          <a:ea typeface="+mn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s-ES" sz="2000" kern="1200" smtClean="0">
          <a:solidFill>
            <a:schemeClr val="tx1"/>
          </a:solidFill>
          <a:latin typeface="Montserrat" panose="00000500000000000000" pitchFamily="2" charset="0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s-ES" sz="1600" kern="1200" smtClean="0">
          <a:solidFill>
            <a:schemeClr val="tx1"/>
          </a:solidFill>
          <a:latin typeface="Montserrat" panose="00000500000000000000" pitchFamily="2" charset="0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s-ES" sz="1600" kern="1200" smtClean="0">
          <a:solidFill>
            <a:schemeClr val="tx1"/>
          </a:solidFill>
          <a:latin typeface="Montserrat" panose="00000500000000000000" pitchFamily="2" charset="0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s-ES" sz="1600" kern="1200" smtClean="0">
          <a:solidFill>
            <a:schemeClr val="tx1"/>
          </a:solidFill>
          <a:latin typeface="Montserrat" panose="00000500000000000000" pitchFamily="2" charset="0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s-ES" sz="1600" kern="1200" smtClean="0">
          <a:solidFill>
            <a:schemeClr val="tx1"/>
          </a:solidFill>
          <a:latin typeface="Montserrat" panose="00000500000000000000" pitchFamily="2" charset="0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B10E604-4C7D-4843-9CF6-01B4B6E331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95778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endParaRPr lang="es-ES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CDCCD9A-F271-5642-8D79-3F817FD0E5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765958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fld id="{948FD6AC-5A4A-C944-AFB7-CFE21FCED208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786F2BD-5FEC-6440-B80F-9F803B3921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8498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80" baseline="0">
                <a:solidFill>
                  <a:schemeClr val="tx1">
                    <a:tint val="75000"/>
                  </a:schemeClr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fld id="{86279E52-75B4-442C-866B-7239863F71EA}" type="datetime1">
              <a:rPr lang="es-ES" smtClean="0"/>
              <a:pPr/>
              <a:t>22/06/2026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792126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45" r:id="rId2"/>
    <p:sldLayoutId id="2147483746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  <p:sldLayoutId id="2147483755" r:id="rId12"/>
    <p:sldLayoutId id="2147483756" r:id="rId13"/>
    <p:sldLayoutId id="2147483757" r:id="rId14"/>
    <p:sldLayoutId id="2147483758" r:id="rId15"/>
    <p:sldLayoutId id="2147483759" r:id="rId16"/>
    <p:sldLayoutId id="2147483760" r:id="rId17"/>
    <p:sldLayoutId id="2147483761" r:id="rId18"/>
    <p:sldLayoutId id="2147483762" r:id="rId19"/>
    <p:sldLayoutId id="2147483763" r:id="rId20"/>
    <p:sldLayoutId id="2147483764" r:id="rId21"/>
    <p:sldLayoutId id="2147483765" r:id="rId22"/>
    <p:sldLayoutId id="2147483781" r:id="rId23"/>
    <p:sldLayoutId id="2147483783" r:id="rId24"/>
    <p:sldLayoutId id="2147483787" r:id="rId25"/>
    <p:sldLayoutId id="2147483790" r:id="rId26"/>
  </p:sldLayoutIdLst>
  <p:hf hdr="0" ftr="0" dt="0"/>
  <p:txStyles>
    <p:titleStyle>
      <a:lvl1pPr marL="0" algn="l" defTabSz="914400" rtl="0" eaLnBrk="1" latinLnBrk="0" hangingPunct="1">
        <a:lnSpc>
          <a:spcPct val="90000"/>
        </a:lnSpc>
        <a:spcBef>
          <a:spcPct val="0"/>
        </a:spcBef>
        <a:buNone/>
        <a:defRPr lang="es-ES" sz="2400" b="1" kern="1200" dirty="0">
          <a:solidFill>
            <a:srgbClr val="19355D"/>
          </a:solidFill>
          <a:latin typeface="Montserrat" pitchFamily="2" charset="77"/>
          <a:ea typeface="+mn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s-ES" sz="2000" kern="1200" smtClean="0">
          <a:solidFill>
            <a:schemeClr val="tx1"/>
          </a:solidFill>
          <a:latin typeface="Montserrat" panose="00000500000000000000" pitchFamily="2" charset="0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s-ES" sz="1600" kern="1200" smtClean="0">
          <a:solidFill>
            <a:schemeClr val="tx1"/>
          </a:solidFill>
          <a:latin typeface="Montserrat" panose="00000500000000000000" pitchFamily="2" charset="0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s-ES" sz="1600" kern="1200" smtClean="0">
          <a:solidFill>
            <a:schemeClr val="tx1"/>
          </a:solidFill>
          <a:latin typeface="Montserrat" panose="00000500000000000000" pitchFamily="2" charset="0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s-ES" sz="1600" kern="1200" smtClean="0">
          <a:solidFill>
            <a:schemeClr val="tx1"/>
          </a:solidFill>
          <a:latin typeface="Montserrat" panose="00000500000000000000" pitchFamily="2" charset="0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s-ES" sz="1600" kern="1200" smtClean="0">
          <a:solidFill>
            <a:schemeClr val="tx1"/>
          </a:solidFill>
          <a:latin typeface="Montserrat" panose="00000500000000000000" pitchFamily="2" charset="0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E93555-4E9A-4082-9546-2004D254558B}" type="datetimeFigureOut">
              <a:rPr lang="es-ES" smtClean="0"/>
              <a:pPr/>
              <a:t>22/06/2026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82E257-1C48-4E5A-B299-1047B55B7749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27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39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customXml" Target="../ink/ink2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16.png"/><Relationship Id="rId11" Type="http://schemas.openxmlformats.org/officeDocument/2006/relationships/customXml" Target="../ink/ink5.xml"/><Relationship Id="rId5" Type="http://schemas.openxmlformats.org/officeDocument/2006/relationships/customXml" Target="../ink/ink1.xml"/><Relationship Id="rId10" Type="http://schemas.openxmlformats.org/officeDocument/2006/relationships/customXml" Target="../ink/ink4.xml"/><Relationship Id="rId4" Type="http://schemas.openxmlformats.org/officeDocument/2006/relationships/image" Target="../media/image13.png"/><Relationship Id="rId9" Type="http://schemas.openxmlformats.org/officeDocument/2006/relationships/customXml" Target="../ink/ink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4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8.png"/><Relationship Id="rId7" Type="http://schemas.openxmlformats.org/officeDocument/2006/relationships/hyperlink" Target="mailto:estupefacientes_viajeros@aemps.es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6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9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8.png"/><Relationship Id="rId7" Type="http://schemas.openxmlformats.org/officeDocument/2006/relationships/hyperlink" Target="mailto:estupefacientes_viajeros@aemps.es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6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9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lamada ovalada 2">
            <a:extLst>
              <a:ext uri="{FF2B5EF4-FFF2-40B4-BE49-F238E27FC236}">
                <a16:creationId xmlns:a16="http://schemas.microsoft.com/office/drawing/2014/main" id="{C19D6699-3379-D543-8020-998F90B9B1EE}"/>
              </a:ext>
            </a:extLst>
          </p:cNvPr>
          <p:cNvSpPr/>
          <p:nvPr/>
        </p:nvSpPr>
        <p:spPr>
          <a:xfrm rot="1609518">
            <a:off x="4700970" y="387262"/>
            <a:ext cx="3632462" cy="3492185"/>
          </a:xfrm>
          <a:prstGeom prst="wedgeEllipseCallout">
            <a:avLst/>
          </a:prstGeom>
          <a:solidFill>
            <a:srgbClr val="9E9E9D"/>
          </a:solidFill>
          <a:ln>
            <a:noFill/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/>
          </a:p>
        </p:txBody>
      </p:sp>
      <p:sp>
        <p:nvSpPr>
          <p:cNvPr id="4" name="Título 17">
            <a:extLst>
              <a:ext uri="{FF2B5EF4-FFF2-40B4-BE49-F238E27FC236}">
                <a16:creationId xmlns:a16="http://schemas.microsoft.com/office/drawing/2014/main" id="{9C13DEB5-DA7C-3A4B-971B-83F8CF8460F7}"/>
              </a:ext>
            </a:extLst>
          </p:cNvPr>
          <p:cNvSpPr txBox="1">
            <a:spLocks/>
          </p:cNvSpPr>
          <p:nvPr/>
        </p:nvSpPr>
        <p:spPr>
          <a:xfrm>
            <a:off x="4935046" y="843198"/>
            <a:ext cx="3112921" cy="222596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i="0" kern="1200">
                <a:solidFill>
                  <a:schemeClr val="bg1"/>
                </a:solidFill>
                <a:latin typeface="Montserrat SemiBold" charset="0"/>
                <a:ea typeface="Montserrat SemiBold" charset="0"/>
                <a:cs typeface="Montserrat SemiBold" charset="0"/>
              </a:defRPr>
            </a:lvl1pPr>
          </a:lstStyle>
          <a:p>
            <a:pPr algn="ctr">
              <a:lnSpc>
                <a:spcPct val="100000"/>
              </a:lnSpc>
            </a:pPr>
            <a:endParaRPr lang="es-ES" dirty="0">
              <a:solidFill>
                <a:srgbClr val="1B355D"/>
              </a:solidFill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F718B7CF-2DC3-8F4A-A471-65168DFB31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4533" y="4100235"/>
            <a:ext cx="1117360" cy="111736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76FBD680-04D4-FD4E-9422-551BAD1C2E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1893" y="3783141"/>
            <a:ext cx="1034397" cy="1034397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D083135A-EA82-C842-AD33-19A5AA3081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9137" y="1636914"/>
            <a:ext cx="1432252" cy="1432252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0EC4C594-9C66-524A-95E7-0A24CF6602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11425" y="3134480"/>
            <a:ext cx="906720" cy="906720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B7188A44-77F9-DF4B-9C03-DA33EB8E38D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6885" y="2508101"/>
            <a:ext cx="2083115" cy="2083115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B7580727-EAF5-7043-8BDC-07428EE31C2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99253" y="3931854"/>
            <a:ext cx="727061" cy="727061"/>
          </a:xfrm>
          <a:prstGeom prst="rect">
            <a:avLst/>
          </a:prstGeom>
        </p:spPr>
      </p:pic>
      <p:sp>
        <p:nvSpPr>
          <p:cNvPr id="14" name="Título 17">
            <a:extLst>
              <a:ext uri="{FF2B5EF4-FFF2-40B4-BE49-F238E27FC236}">
                <a16:creationId xmlns:a16="http://schemas.microsoft.com/office/drawing/2014/main" id="{D428600E-EB7D-6140-BE60-129FC13414F4}"/>
              </a:ext>
            </a:extLst>
          </p:cNvPr>
          <p:cNvSpPr txBox="1">
            <a:spLocks/>
          </p:cNvSpPr>
          <p:nvPr/>
        </p:nvSpPr>
        <p:spPr>
          <a:xfrm>
            <a:off x="5252860" y="5372419"/>
            <a:ext cx="3696241" cy="372120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i="0" kern="1200">
                <a:solidFill>
                  <a:schemeClr val="bg1"/>
                </a:solidFill>
                <a:latin typeface="Montserrat SemiBold" charset="0"/>
                <a:ea typeface="Montserrat SemiBold" charset="0"/>
                <a:cs typeface="Montserrat SemiBold" charset="0"/>
              </a:defRPr>
            </a:lvl1pPr>
          </a:lstStyle>
          <a:p>
            <a:r>
              <a:rPr lang="es-ES" dirty="0">
                <a:latin typeface="Montserrat" pitchFamily="2" charset="77"/>
              </a:rPr>
              <a:t>Área de Estupefacientes y Psicótropos</a:t>
            </a:r>
          </a:p>
        </p:txBody>
      </p:sp>
      <p:sp>
        <p:nvSpPr>
          <p:cNvPr id="2" name="Marcador de número de diapositiva 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48FD6AC-5A4A-C944-AFB7-CFE21FCED208}" type="slidenum">
              <a:rPr lang="es-ES" smtClean="0"/>
              <a:pPr/>
              <a:t>1</a:t>
            </a:fld>
            <a:endParaRPr lang="es-ES" dirty="0"/>
          </a:p>
        </p:txBody>
      </p:sp>
      <p:sp>
        <p:nvSpPr>
          <p:cNvPr id="15" name="14 CuadroTexto"/>
          <p:cNvSpPr txBox="1"/>
          <p:nvPr/>
        </p:nvSpPr>
        <p:spPr>
          <a:xfrm>
            <a:off x="785662" y="843198"/>
            <a:ext cx="27848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dirty="0"/>
          </a:p>
        </p:txBody>
      </p:sp>
      <p:sp>
        <p:nvSpPr>
          <p:cNvPr id="17" name="16 CuadroTexto"/>
          <p:cNvSpPr txBox="1"/>
          <p:nvPr/>
        </p:nvSpPr>
        <p:spPr>
          <a:xfrm>
            <a:off x="4774260" y="953846"/>
            <a:ext cx="348588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>
                <a:solidFill>
                  <a:schemeClr val="bg1"/>
                </a:solidFill>
                <a:latin typeface="Montserrat" pitchFamily="2" charset="77"/>
                <a:cs typeface="Arial" pitchFamily="34" charset="0"/>
              </a:rPr>
              <a:t>COMERCIO EXTERIOR DE ESTUPEFACIENTES Y</a:t>
            </a:r>
          </a:p>
          <a:p>
            <a:pPr algn="ctr"/>
            <a:r>
              <a:rPr lang="es-ES" sz="2400" b="1" dirty="0">
                <a:solidFill>
                  <a:schemeClr val="bg1"/>
                </a:solidFill>
                <a:latin typeface="Montserrat" pitchFamily="2" charset="77"/>
                <a:cs typeface="Arial" pitchFamily="34" charset="0"/>
              </a:rPr>
              <a:t> PSICÓTROPOS</a:t>
            </a:r>
          </a:p>
        </p:txBody>
      </p:sp>
      <p:sp>
        <p:nvSpPr>
          <p:cNvPr id="20" name="Rectángulo redondeado 25">
            <a:extLst>
              <a:ext uri="{FF2B5EF4-FFF2-40B4-BE49-F238E27FC236}">
                <a16:creationId xmlns:a16="http://schemas.microsoft.com/office/drawing/2014/main" id="{A8CB37FC-695B-EE4A-AD75-085B89C814F7}"/>
              </a:ext>
            </a:extLst>
          </p:cNvPr>
          <p:cNvSpPr/>
          <p:nvPr/>
        </p:nvSpPr>
        <p:spPr>
          <a:xfrm>
            <a:off x="4816290" y="4817538"/>
            <a:ext cx="4327710" cy="968825"/>
          </a:xfrm>
          <a:prstGeom prst="roundRect">
            <a:avLst>
              <a:gd name="adj" fmla="val 50000"/>
            </a:avLst>
          </a:prstGeom>
          <a:solidFill>
            <a:srgbClr val="19355D"/>
          </a:solidFill>
          <a:ln w="22225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  <p:sp>
        <p:nvSpPr>
          <p:cNvPr id="21" name="20 CuadroTexto"/>
          <p:cNvSpPr txBox="1"/>
          <p:nvPr/>
        </p:nvSpPr>
        <p:spPr>
          <a:xfrm>
            <a:off x="4899254" y="4913542"/>
            <a:ext cx="4049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200" b="1" dirty="0">
                <a:solidFill>
                  <a:schemeClr val="bg1"/>
                </a:solidFill>
              </a:rPr>
              <a:t>Lidia Fernández Matellano</a:t>
            </a:r>
          </a:p>
          <a:p>
            <a:pPr algn="ctr"/>
            <a:r>
              <a:rPr lang="es-ES" sz="1200" b="1" dirty="0">
                <a:solidFill>
                  <a:schemeClr val="bg1"/>
                </a:solidFill>
              </a:rPr>
              <a:t>Jefe del Área de Estupefacientes y Psicótropos Departamento de Inspección y Control de Medicamentos</a:t>
            </a:r>
          </a:p>
        </p:txBody>
      </p:sp>
    </p:spTree>
    <p:extLst>
      <p:ext uri="{BB962C8B-B14F-4D97-AF65-F5344CB8AC3E}">
        <p14:creationId xmlns:p14="http://schemas.microsoft.com/office/powerpoint/2010/main" val="33191804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D82333-6180-9BFF-BE28-A19B5ACCC2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55DA8C2-84D3-29F1-BCCE-BE34651EC7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3850" y="832005"/>
            <a:ext cx="4684960" cy="5324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756E5AFB-055F-9695-1649-7F56C71497B8}"/>
              </a:ext>
            </a:extLst>
          </p:cNvPr>
          <p:cNvSpPr txBox="1"/>
          <p:nvPr/>
        </p:nvSpPr>
        <p:spPr>
          <a:xfrm>
            <a:off x="5486401" y="3279576"/>
            <a:ext cx="3508744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s-ES_tradnl" sz="1400" b="1" dirty="0">
                <a:solidFill>
                  <a:srgbClr val="C00000"/>
                </a:solidFill>
                <a:latin typeface="Monsterrat"/>
              </a:rPr>
              <a:t>Medicamentos: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ES_tradnl" sz="1400" b="1" dirty="0">
                <a:solidFill>
                  <a:srgbClr val="C00000"/>
                </a:solidFill>
                <a:latin typeface="Monsterrat"/>
              </a:rPr>
              <a:t>Medicamentos registrados en España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ES_tradnl" sz="1400" b="1" dirty="0">
                <a:solidFill>
                  <a:srgbClr val="C00000"/>
                </a:solidFill>
                <a:latin typeface="Monsterrat"/>
              </a:rPr>
              <a:t>Medicamentos no registrados en España justificación documental de la finalidad de la importación</a:t>
            </a:r>
            <a:endParaRPr lang="es-ES" sz="1400" b="1" dirty="0">
              <a:solidFill>
                <a:srgbClr val="C00000"/>
              </a:solidFill>
              <a:latin typeface="Monsterrat"/>
            </a:endParaRPr>
          </a:p>
        </p:txBody>
      </p:sp>
      <p:sp>
        <p:nvSpPr>
          <p:cNvPr id="16" name="Rectángulo: esquinas redondeadas 15">
            <a:extLst>
              <a:ext uri="{FF2B5EF4-FFF2-40B4-BE49-F238E27FC236}">
                <a16:creationId xmlns:a16="http://schemas.microsoft.com/office/drawing/2014/main" id="{48DA74F0-645B-29C7-048E-B198BAF7EFBE}"/>
              </a:ext>
            </a:extLst>
          </p:cNvPr>
          <p:cNvSpPr/>
          <p:nvPr/>
        </p:nvSpPr>
        <p:spPr>
          <a:xfrm>
            <a:off x="765544" y="4114582"/>
            <a:ext cx="4486940" cy="630564"/>
          </a:xfrm>
          <a:prstGeom prst="roundRect">
            <a:avLst/>
          </a:prstGeom>
          <a:noFill/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>
              <a:noFill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D45F764E-40A5-1464-4D6F-0D2E2A7CC64F}"/>
              </a:ext>
            </a:extLst>
          </p:cNvPr>
          <p:cNvSpPr txBox="1"/>
          <p:nvPr/>
        </p:nvSpPr>
        <p:spPr>
          <a:xfrm>
            <a:off x="5486400" y="4429864"/>
            <a:ext cx="407706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00000"/>
              </a:lnSpc>
            </a:pPr>
            <a:r>
              <a:rPr lang="es-ES_tradnl" sz="1400" b="1" dirty="0" err="1">
                <a:solidFill>
                  <a:srgbClr val="C00000"/>
                </a:solidFill>
                <a:latin typeface="Monsterrat"/>
              </a:rPr>
              <a:t>APIs</a:t>
            </a:r>
            <a:endParaRPr lang="es-ES_tradnl" sz="1400" b="1" dirty="0">
              <a:solidFill>
                <a:srgbClr val="C00000"/>
              </a:solidFill>
              <a:latin typeface="Monsterrat"/>
            </a:endParaRPr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s-ES_tradnl" sz="1400" b="1" dirty="0">
                <a:solidFill>
                  <a:srgbClr val="C00000"/>
                </a:solidFill>
                <a:latin typeface="Monsterrat"/>
              </a:rPr>
              <a:t>Países comunitarios: Certificado GMP </a:t>
            </a:r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s-ES_tradnl" sz="1400" b="1" dirty="0">
                <a:solidFill>
                  <a:srgbClr val="C00000"/>
                </a:solidFill>
                <a:latin typeface="Monsterrat"/>
              </a:rPr>
              <a:t>Terceros países: </a:t>
            </a:r>
            <a:r>
              <a:rPr lang="es-ES_tradnl" sz="1400" b="1" dirty="0" err="1">
                <a:solidFill>
                  <a:srgbClr val="C00000"/>
                </a:solidFill>
                <a:latin typeface="Monsterrat"/>
              </a:rPr>
              <a:t>Written</a:t>
            </a:r>
            <a:r>
              <a:rPr lang="es-ES_tradnl" sz="1400" b="1" dirty="0">
                <a:solidFill>
                  <a:srgbClr val="C00000"/>
                </a:solidFill>
                <a:latin typeface="Monsterrat"/>
              </a:rPr>
              <a:t> </a:t>
            </a:r>
            <a:r>
              <a:rPr lang="es-ES_tradnl" sz="1400" b="1" dirty="0" err="1">
                <a:solidFill>
                  <a:srgbClr val="C00000"/>
                </a:solidFill>
                <a:latin typeface="Monsterrat"/>
              </a:rPr>
              <a:t>confirmation</a:t>
            </a:r>
            <a:endParaRPr lang="es-ES" sz="1400" b="1" dirty="0">
              <a:solidFill>
                <a:srgbClr val="C00000"/>
              </a:solidFill>
              <a:latin typeface="Monsterrat"/>
            </a:endParaRPr>
          </a:p>
        </p:txBody>
      </p:sp>
      <p:sp>
        <p:nvSpPr>
          <p:cNvPr id="2" name="Abrir llave 1">
            <a:extLst>
              <a:ext uri="{FF2B5EF4-FFF2-40B4-BE49-F238E27FC236}">
                <a16:creationId xmlns:a16="http://schemas.microsoft.com/office/drawing/2014/main" id="{1083E82E-695C-208D-94DF-C8632CE54165}"/>
              </a:ext>
            </a:extLst>
          </p:cNvPr>
          <p:cNvSpPr/>
          <p:nvPr/>
        </p:nvSpPr>
        <p:spPr>
          <a:xfrm>
            <a:off x="5358810" y="3279576"/>
            <a:ext cx="127590" cy="1888952"/>
          </a:xfrm>
          <a:prstGeom prst="leftBrac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18 Rectángulo">
            <a:extLst>
              <a:ext uri="{FF2B5EF4-FFF2-40B4-BE49-F238E27FC236}">
                <a16:creationId xmlns:a16="http://schemas.microsoft.com/office/drawing/2014/main" id="{548F6242-9495-D8AD-22B2-36095B1193DE}"/>
              </a:ext>
            </a:extLst>
          </p:cNvPr>
          <p:cNvSpPr/>
          <p:nvPr/>
        </p:nvSpPr>
        <p:spPr>
          <a:xfrm>
            <a:off x="3178738" y="965923"/>
            <a:ext cx="7294727" cy="489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>
              <a:lnSpc>
                <a:spcPct val="80000"/>
              </a:lnSpc>
              <a:buClr>
                <a:srgbClr val="990033"/>
              </a:buClr>
              <a:buFont typeface="Wingdings" pitchFamily="2" charset="2"/>
              <a:buNone/>
            </a:pPr>
            <a:r>
              <a:rPr lang="es-ES" sz="3200" b="1" dirty="0">
                <a:solidFill>
                  <a:srgbClr val="19355D"/>
                </a:solidFill>
                <a:latin typeface="Montserrat" pitchFamily="2" charset="77"/>
                <a:cs typeface="+mj-cs"/>
              </a:rPr>
              <a:t>IMPORTACIÓN</a:t>
            </a:r>
          </a:p>
        </p:txBody>
      </p:sp>
    </p:spTree>
    <p:extLst>
      <p:ext uri="{BB962C8B-B14F-4D97-AF65-F5344CB8AC3E}">
        <p14:creationId xmlns:p14="http://schemas.microsoft.com/office/powerpoint/2010/main" val="21049622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a 6">
            <a:extLst>
              <a:ext uri="{FF2B5EF4-FFF2-40B4-BE49-F238E27FC236}">
                <a16:creationId xmlns:a16="http://schemas.microsoft.com/office/drawing/2014/main" id="{C848E536-A8DC-2F41-9AE7-2C7333E2AB6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45437169"/>
              </p:ext>
            </p:extLst>
          </p:nvPr>
        </p:nvGraphicFramePr>
        <p:xfrm>
          <a:off x="422889" y="584791"/>
          <a:ext cx="8298221" cy="53680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148828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8E2389-9D53-6056-64B4-F99D0516AA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F8D03DF-5A32-25A0-7722-282603886E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4638" y="562422"/>
            <a:ext cx="4467967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0EAD7000-4150-03DB-7F06-4B8E62341674}"/>
              </a:ext>
            </a:extLst>
          </p:cNvPr>
          <p:cNvSpPr/>
          <p:nvPr/>
        </p:nvSpPr>
        <p:spPr>
          <a:xfrm>
            <a:off x="954637" y="4200293"/>
            <a:ext cx="4329743" cy="616256"/>
          </a:xfrm>
          <a:prstGeom prst="roundRect">
            <a:avLst/>
          </a:prstGeom>
          <a:noFill/>
          <a:ln w="57150">
            <a:solidFill>
              <a:srgbClr val="C00000"/>
            </a:solidFill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>
              <a:noFill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8384183-83B5-134F-CB8B-2A061A512A9A}"/>
              </a:ext>
            </a:extLst>
          </p:cNvPr>
          <p:cNvSpPr txBox="1"/>
          <p:nvPr/>
        </p:nvSpPr>
        <p:spPr>
          <a:xfrm>
            <a:off x="5635256" y="3988761"/>
            <a:ext cx="350874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s-ES_tradnl" sz="1400" b="1" dirty="0">
                <a:solidFill>
                  <a:srgbClr val="C00000"/>
                </a:solidFill>
                <a:latin typeface="Monsterrat"/>
              </a:rPr>
              <a:t>Medicamentos: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ES_tradnl" sz="1400" b="1" dirty="0">
                <a:solidFill>
                  <a:srgbClr val="C00000"/>
                </a:solidFill>
                <a:latin typeface="Monsterrat"/>
              </a:rPr>
              <a:t>Medicamentos registrados en España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s-ES_tradnl" sz="1400" b="1" dirty="0">
                <a:solidFill>
                  <a:srgbClr val="C00000"/>
                </a:solidFill>
                <a:latin typeface="Monsterrat"/>
              </a:rPr>
              <a:t>Autorización fabricación medicamentos extranjeros</a:t>
            </a:r>
            <a:endParaRPr lang="es-ES" sz="1400" b="1" dirty="0">
              <a:solidFill>
                <a:srgbClr val="C00000"/>
              </a:solidFill>
              <a:latin typeface="Monsterrat"/>
            </a:endParaRPr>
          </a:p>
        </p:txBody>
      </p:sp>
      <p:sp>
        <p:nvSpPr>
          <p:cNvPr id="9" name="6 Llamada ovalada">
            <a:extLst>
              <a:ext uri="{FF2B5EF4-FFF2-40B4-BE49-F238E27FC236}">
                <a16:creationId xmlns:a16="http://schemas.microsoft.com/office/drawing/2014/main" id="{FBA65000-EBD8-AFDC-92B7-81F21663CC9D}"/>
              </a:ext>
            </a:extLst>
          </p:cNvPr>
          <p:cNvSpPr/>
          <p:nvPr/>
        </p:nvSpPr>
        <p:spPr>
          <a:xfrm rot="21237087">
            <a:off x="6282870" y="1268807"/>
            <a:ext cx="2738392" cy="2474299"/>
          </a:xfrm>
          <a:prstGeom prst="wedgeEllipseCallout">
            <a:avLst/>
          </a:prstGeom>
          <a:solidFill>
            <a:srgbClr val="C00000"/>
          </a:solidFill>
          <a:ln>
            <a:noFill/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/>
          </a:p>
        </p:txBody>
      </p:sp>
      <p:sp>
        <p:nvSpPr>
          <p:cNvPr id="10" name="7 CuadroTexto">
            <a:extLst>
              <a:ext uri="{FF2B5EF4-FFF2-40B4-BE49-F238E27FC236}">
                <a16:creationId xmlns:a16="http://schemas.microsoft.com/office/drawing/2014/main" id="{4A9C9DB1-5637-28AE-D637-60495E487D4B}"/>
              </a:ext>
            </a:extLst>
          </p:cNvPr>
          <p:cNvSpPr txBox="1"/>
          <p:nvPr/>
        </p:nvSpPr>
        <p:spPr>
          <a:xfrm>
            <a:off x="6514642" y="1435205"/>
            <a:ext cx="227484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200" dirty="0">
                <a:solidFill>
                  <a:schemeClr val="bg1"/>
                </a:solidFill>
              </a:rPr>
              <a:t>Se considera </a:t>
            </a:r>
            <a:r>
              <a:rPr lang="es-ES" sz="1200" dirty="0">
                <a:solidFill>
                  <a:schemeClr val="bg1"/>
                </a:solidFill>
              </a:rPr>
              <a:t>medicamento registrado aquel que tenga las mismas especificaciones que el medicamento registrado en España en relación con la forma farmacéutica, composición cualitativa y cuantitativa por unidad de dosis de principios activos y excipientes</a:t>
            </a:r>
            <a:endParaRPr lang="es-ES" sz="1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18 Rectángulo">
            <a:extLst>
              <a:ext uri="{FF2B5EF4-FFF2-40B4-BE49-F238E27FC236}">
                <a16:creationId xmlns:a16="http://schemas.microsoft.com/office/drawing/2014/main" id="{47851920-39B4-5B85-F4CD-118E16C7C309}"/>
              </a:ext>
            </a:extLst>
          </p:cNvPr>
          <p:cNvSpPr/>
          <p:nvPr/>
        </p:nvSpPr>
        <p:spPr>
          <a:xfrm>
            <a:off x="3359491" y="589276"/>
            <a:ext cx="7294727" cy="489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>
              <a:lnSpc>
                <a:spcPct val="80000"/>
              </a:lnSpc>
              <a:buClr>
                <a:srgbClr val="990033"/>
              </a:buClr>
              <a:buFont typeface="Wingdings" pitchFamily="2" charset="2"/>
              <a:buNone/>
            </a:pPr>
            <a:r>
              <a:rPr lang="es-ES" sz="3200" b="1" dirty="0">
                <a:solidFill>
                  <a:srgbClr val="19355D"/>
                </a:solidFill>
                <a:latin typeface="Montserrat" pitchFamily="2" charset="77"/>
                <a:cs typeface="+mj-cs"/>
              </a:rPr>
              <a:t>EXPORTACIÓN</a:t>
            </a:r>
          </a:p>
        </p:txBody>
      </p:sp>
    </p:spTree>
    <p:extLst>
      <p:ext uri="{BB962C8B-B14F-4D97-AF65-F5344CB8AC3E}">
        <p14:creationId xmlns:p14="http://schemas.microsoft.com/office/powerpoint/2010/main" val="1445861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59433FD0-7B86-C1F6-E383-FD61AAD3A2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64906" y="467972"/>
            <a:ext cx="4269688" cy="5888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6C17143B-D768-9D60-7BF6-FCE56CE951D5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329540" y="6367953"/>
            <a:ext cx="531356" cy="365125"/>
          </a:xfrm>
        </p:spPr>
        <p:txBody>
          <a:bodyPr/>
          <a:lstStyle/>
          <a:p>
            <a:fld id="{948FD6AC-5A4A-C944-AFB7-CFE21FCED208}" type="slidenum">
              <a:rPr lang="es-ES" smtClean="0"/>
              <a:pPr/>
              <a:t>13</a:t>
            </a:fld>
            <a:endParaRPr lang="es-ES" dirty="0"/>
          </a:p>
        </p:txBody>
      </p:sp>
      <p:pic>
        <p:nvPicPr>
          <p:cNvPr id="3" name="Picture 5">
            <a:extLst>
              <a:ext uri="{FF2B5EF4-FFF2-40B4-BE49-F238E27FC236}">
                <a16:creationId xmlns:a16="http://schemas.microsoft.com/office/drawing/2014/main" id="{0AC08E16-C008-5236-3F9E-BEA584AC32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8953" y="176444"/>
            <a:ext cx="4725953" cy="6270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11 Rectángulo redondeado">
            <a:extLst>
              <a:ext uri="{FF2B5EF4-FFF2-40B4-BE49-F238E27FC236}">
                <a16:creationId xmlns:a16="http://schemas.microsoft.com/office/drawing/2014/main" id="{00D3E6DF-66A1-741C-8001-783A902A8B3C}"/>
              </a:ext>
            </a:extLst>
          </p:cNvPr>
          <p:cNvSpPr/>
          <p:nvPr/>
        </p:nvSpPr>
        <p:spPr>
          <a:xfrm>
            <a:off x="206525" y="4337440"/>
            <a:ext cx="2449936" cy="648718"/>
          </a:xfrm>
          <a:prstGeom prst="roundRect">
            <a:avLst/>
          </a:prstGeom>
          <a:noFill/>
          <a:ln w="57150">
            <a:solidFill>
              <a:srgbClr val="C00000"/>
            </a:solidFill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/>
          </a:p>
        </p:txBody>
      </p:sp>
      <p:cxnSp>
        <p:nvCxnSpPr>
          <p:cNvPr id="5" name="Conector recto de flecha 4">
            <a:extLst>
              <a:ext uri="{FF2B5EF4-FFF2-40B4-BE49-F238E27FC236}">
                <a16:creationId xmlns:a16="http://schemas.microsoft.com/office/drawing/2014/main" id="{FD7B2A6C-9612-1741-FC07-CFCCE422D789}"/>
              </a:ext>
            </a:extLst>
          </p:cNvPr>
          <p:cNvCxnSpPr>
            <a:cxnSpLocks/>
          </p:cNvCxnSpPr>
          <p:nvPr/>
        </p:nvCxnSpPr>
        <p:spPr>
          <a:xfrm>
            <a:off x="2656461" y="4695304"/>
            <a:ext cx="503274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uadroTexto 5">
            <a:extLst>
              <a:ext uri="{FF2B5EF4-FFF2-40B4-BE49-F238E27FC236}">
                <a16:creationId xmlns:a16="http://schemas.microsoft.com/office/drawing/2014/main" id="{6944BC73-C41D-7FF8-7CEE-DBD66709A6EB}"/>
              </a:ext>
            </a:extLst>
          </p:cNvPr>
          <p:cNvSpPr txBox="1"/>
          <p:nvPr/>
        </p:nvSpPr>
        <p:spPr>
          <a:xfrm>
            <a:off x="3160385" y="4587582"/>
            <a:ext cx="1772093" cy="21544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s-ES" sz="800" b="1" dirty="0"/>
              <a:t>Morfina sulfato 190 g 800 mg</a:t>
            </a:r>
          </a:p>
        </p:txBody>
      </p:sp>
      <p:cxnSp>
        <p:nvCxnSpPr>
          <p:cNvPr id="8" name="Conector recto de flecha 7">
            <a:extLst>
              <a:ext uri="{FF2B5EF4-FFF2-40B4-BE49-F238E27FC236}">
                <a16:creationId xmlns:a16="http://schemas.microsoft.com/office/drawing/2014/main" id="{EEACAF70-F489-598E-A0C6-F969EEFA6EF7}"/>
              </a:ext>
            </a:extLst>
          </p:cNvPr>
          <p:cNvCxnSpPr>
            <a:cxnSpLocks/>
          </p:cNvCxnSpPr>
          <p:nvPr/>
        </p:nvCxnSpPr>
        <p:spPr>
          <a:xfrm flipH="1">
            <a:off x="1577893" y="5400839"/>
            <a:ext cx="4118344" cy="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uadroTexto 8">
            <a:extLst>
              <a:ext uri="{FF2B5EF4-FFF2-40B4-BE49-F238E27FC236}">
                <a16:creationId xmlns:a16="http://schemas.microsoft.com/office/drawing/2014/main" id="{9F02624A-EB0E-F49A-5D4F-FC0124274DF0}"/>
              </a:ext>
            </a:extLst>
          </p:cNvPr>
          <p:cNvSpPr txBox="1"/>
          <p:nvPr/>
        </p:nvSpPr>
        <p:spPr>
          <a:xfrm>
            <a:off x="206525" y="5293117"/>
            <a:ext cx="1338458" cy="21544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endParaRPr lang="es-ES" sz="800" b="1" dirty="0"/>
          </a:p>
        </p:txBody>
      </p:sp>
      <p:sp>
        <p:nvSpPr>
          <p:cNvPr id="10" name="3 CuadroTexto">
            <a:extLst>
              <a:ext uri="{FF2B5EF4-FFF2-40B4-BE49-F238E27FC236}">
                <a16:creationId xmlns:a16="http://schemas.microsoft.com/office/drawing/2014/main" id="{DB760000-2A8C-D89A-874E-06BD11384735}"/>
              </a:ext>
            </a:extLst>
          </p:cNvPr>
          <p:cNvSpPr txBox="1"/>
          <p:nvPr/>
        </p:nvSpPr>
        <p:spPr>
          <a:xfrm rot="19009997">
            <a:off x="5684657" y="2902220"/>
            <a:ext cx="2693389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b="1" dirty="0">
                <a:highlight>
                  <a:srgbClr val="FFFF00"/>
                </a:highlight>
              </a:rPr>
              <a:t>LISTA AMARILLA</a:t>
            </a:r>
          </a:p>
        </p:txBody>
      </p:sp>
      <p:sp>
        <p:nvSpPr>
          <p:cNvPr id="12" name="18 Rectángulo">
            <a:extLst>
              <a:ext uri="{FF2B5EF4-FFF2-40B4-BE49-F238E27FC236}">
                <a16:creationId xmlns:a16="http://schemas.microsoft.com/office/drawing/2014/main" id="{204FDC75-4934-FEDE-6C3B-FD8FAD9D6F75}"/>
              </a:ext>
            </a:extLst>
          </p:cNvPr>
          <p:cNvSpPr/>
          <p:nvPr/>
        </p:nvSpPr>
        <p:spPr>
          <a:xfrm>
            <a:off x="2572298" y="119927"/>
            <a:ext cx="7294727" cy="489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>
              <a:lnSpc>
                <a:spcPct val="80000"/>
              </a:lnSpc>
              <a:buClr>
                <a:srgbClr val="990033"/>
              </a:buClr>
              <a:buFont typeface="Wingdings" pitchFamily="2" charset="2"/>
              <a:buNone/>
            </a:pPr>
            <a:endParaRPr lang="es-ES" sz="3200" b="1" dirty="0">
              <a:solidFill>
                <a:srgbClr val="19355D"/>
              </a:solidFill>
              <a:latin typeface="Montserrat" pitchFamily="2" charset="77"/>
              <a:cs typeface="+mj-cs"/>
            </a:endParaRPr>
          </a:p>
        </p:txBody>
      </p:sp>
      <p:sp>
        <p:nvSpPr>
          <p:cNvPr id="11" name="11 Rectángulo redondeado">
            <a:extLst>
              <a:ext uri="{FF2B5EF4-FFF2-40B4-BE49-F238E27FC236}">
                <a16:creationId xmlns:a16="http://schemas.microsoft.com/office/drawing/2014/main" id="{DADBB3AF-B30B-AF67-4A76-6C7A2A5C4D54}"/>
              </a:ext>
            </a:extLst>
          </p:cNvPr>
          <p:cNvSpPr/>
          <p:nvPr/>
        </p:nvSpPr>
        <p:spPr>
          <a:xfrm>
            <a:off x="196009" y="4957293"/>
            <a:ext cx="2449936" cy="648718"/>
          </a:xfrm>
          <a:prstGeom prst="roundRect">
            <a:avLst/>
          </a:prstGeom>
          <a:noFill/>
          <a:ln w="57150">
            <a:solidFill>
              <a:srgbClr val="C00000"/>
            </a:solidFill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/>
          </a:p>
        </p:txBody>
      </p:sp>
    </p:spTree>
    <p:extLst>
      <p:ext uri="{BB962C8B-B14F-4D97-AF65-F5344CB8AC3E}">
        <p14:creationId xmlns:p14="http://schemas.microsoft.com/office/powerpoint/2010/main" val="1747704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F6541B-5376-7DD0-8E81-E1A696E764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39BA798-DFAA-0FB6-4D19-A43A1FE10C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3850" y="832005"/>
            <a:ext cx="4684960" cy="5324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ángulo: esquinas redondeadas 15">
            <a:extLst>
              <a:ext uri="{FF2B5EF4-FFF2-40B4-BE49-F238E27FC236}">
                <a16:creationId xmlns:a16="http://schemas.microsoft.com/office/drawing/2014/main" id="{CC22B1B2-37C0-BC52-1FD5-2EA588694900}"/>
              </a:ext>
            </a:extLst>
          </p:cNvPr>
          <p:cNvSpPr/>
          <p:nvPr/>
        </p:nvSpPr>
        <p:spPr>
          <a:xfrm>
            <a:off x="765544" y="5252483"/>
            <a:ext cx="4486940" cy="340243"/>
          </a:xfrm>
          <a:prstGeom prst="roundRect">
            <a:avLst/>
          </a:prstGeom>
          <a:noFill/>
          <a:ln w="38100">
            <a:solidFill>
              <a:srgbClr val="C00000"/>
            </a:solidFill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>
              <a:noFill/>
            </a:endParaRPr>
          </a:p>
        </p:txBody>
      </p:sp>
      <p:sp>
        <p:nvSpPr>
          <p:cNvPr id="2" name="8 CuadroTexto">
            <a:extLst>
              <a:ext uri="{FF2B5EF4-FFF2-40B4-BE49-F238E27FC236}">
                <a16:creationId xmlns:a16="http://schemas.microsoft.com/office/drawing/2014/main" id="{4FEE8331-47BA-A383-83A5-43E0C92A9F90}"/>
              </a:ext>
            </a:extLst>
          </p:cNvPr>
          <p:cNvSpPr txBox="1"/>
          <p:nvPr/>
        </p:nvSpPr>
        <p:spPr>
          <a:xfrm>
            <a:off x="5358810" y="2852521"/>
            <a:ext cx="378519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>
                <a:solidFill>
                  <a:srgbClr val="C00000"/>
                </a:solidFill>
              </a:rPr>
              <a:t>La autorización de importación podrá permitir que la importación se efectúe en más de una expedición (art. 31 CU de 1961)</a:t>
            </a:r>
          </a:p>
          <a:p>
            <a:pPr algn="ctr"/>
            <a:endParaRPr lang="es-ES" b="1" dirty="0"/>
          </a:p>
        </p:txBody>
      </p:sp>
      <p:cxnSp>
        <p:nvCxnSpPr>
          <p:cNvPr id="5" name="Conector: angular 4">
            <a:extLst>
              <a:ext uri="{FF2B5EF4-FFF2-40B4-BE49-F238E27FC236}">
                <a16:creationId xmlns:a16="http://schemas.microsoft.com/office/drawing/2014/main" id="{A5A04F0C-DF19-CBAC-07AB-6AC4C2548471}"/>
              </a:ext>
            </a:extLst>
          </p:cNvPr>
          <p:cNvCxnSpPr>
            <a:cxnSpLocks/>
          </p:cNvCxnSpPr>
          <p:nvPr/>
        </p:nvCxnSpPr>
        <p:spPr>
          <a:xfrm rot="10800000" flipV="1">
            <a:off x="3147239" y="3428999"/>
            <a:ext cx="2360426" cy="1823482"/>
          </a:xfrm>
          <a:prstGeom prst="bentConnector3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18 Rectángulo">
            <a:extLst>
              <a:ext uri="{FF2B5EF4-FFF2-40B4-BE49-F238E27FC236}">
                <a16:creationId xmlns:a16="http://schemas.microsoft.com/office/drawing/2014/main" id="{6A0AAE80-2A75-B595-8ACC-012A78A8B450}"/>
              </a:ext>
            </a:extLst>
          </p:cNvPr>
          <p:cNvSpPr/>
          <p:nvPr/>
        </p:nvSpPr>
        <p:spPr>
          <a:xfrm>
            <a:off x="3348859" y="974174"/>
            <a:ext cx="7294727" cy="489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>
              <a:lnSpc>
                <a:spcPct val="80000"/>
              </a:lnSpc>
              <a:buClr>
                <a:srgbClr val="990033"/>
              </a:buClr>
              <a:buFont typeface="Wingdings" pitchFamily="2" charset="2"/>
              <a:buNone/>
            </a:pPr>
            <a:r>
              <a:rPr lang="es-ES" sz="3200" b="1" dirty="0">
                <a:solidFill>
                  <a:srgbClr val="19355D"/>
                </a:solidFill>
                <a:latin typeface="Montserrat" pitchFamily="2" charset="77"/>
                <a:cs typeface="+mj-cs"/>
              </a:rPr>
              <a:t>IMPORTACIÓN</a:t>
            </a:r>
          </a:p>
        </p:txBody>
      </p:sp>
    </p:spTree>
    <p:extLst>
      <p:ext uri="{BB962C8B-B14F-4D97-AF65-F5344CB8AC3E}">
        <p14:creationId xmlns:p14="http://schemas.microsoft.com/office/powerpoint/2010/main" val="18291593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EB6EB6-5C15-71F5-63E5-067486F35D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6AF9BCF-D540-231C-6A98-B0A1EE603E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6138" y="576823"/>
            <a:ext cx="4684960" cy="5324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1CD3C55F-6EE4-7610-6F6A-55531CE427E4}"/>
              </a:ext>
            </a:extLst>
          </p:cNvPr>
          <p:cNvSpPr txBox="1"/>
          <p:nvPr/>
        </p:nvSpPr>
        <p:spPr>
          <a:xfrm>
            <a:off x="5259120" y="3851787"/>
            <a:ext cx="375329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400" b="1" dirty="0">
                <a:solidFill>
                  <a:srgbClr val="C00000"/>
                </a:solidFill>
                <a:latin typeface="Monsterrat"/>
              </a:rPr>
              <a:t>Art. 31. CU de 1961 sobre estupefacientes: “</a:t>
            </a:r>
            <a:r>
              <a:rPr lang="es-ES" altLang="es-ES" sz="1400" b="1" dirty="0">
                <a:solidFill>
                  <a:srgbClr val="C00000"/>
                </a:solidFill>
                <a:latin typeface="Monsterrat"/>
              </a:rPr>
              <a:t>Se especificará el período dentro del cual habrá de efectuarse la importación o la exportación”.</a:t>
            </a:r>
          </a:p>
        </p:txBody>
      </p:sp>
      <p:sp>
        <p:nvSpPr>
          <p:cNvPr id="16" name="Rectángulo: esquinas redondeadas 15">
            <a:extLst>
              <a:ext uri="{FF2B5EF4-FFF2-40B4-BE49-F238E27FC236}">
                <a16:creationId xmlns:a16="http://schemas.microsoft.com/office/drawing/2014/main" id="{30F3B142-EC40-6F39-DFD5-20AFEE7A1A48}"/>
              </a:ext>
            </a:extLst>
          </p:cNvPr>
          <p:cNvSpPr/>
          <p:nvPr/>
        </p:nvSpPr>
        <p:spPr>
          <a:xfrm>
            <a:off x="2626242" y="5291023"/>
            <a:ext cx="2360428" cy="447061"/>
          </a:xfrm>
          <a:prstGeom prst="roundRect">
            <a:avLst/>
          </a:prstGeom>
          <a:noFill/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>
              <a:noFill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BEBAE0C1-8719-2949-2DE3-1CC08B8F1D52}"/>
              </a:ext>
            </a:extLst>
          </p:cNvPr>
          <p:cNvSpPr txBox="1"/>
          <p:nvPr/>
        </p:nvSpPr>
        <p:spPr>
          <a:xfrm>
            <a:off x="5259119" y="4603651"/>
            <a:ext cx="375329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400" b="1" dirty="0">
                <a:solidFill>
                  <a:srgbClr val="C00000"/>
                </a:solidFill>
                <a:latin typeface="Monsterrat"/>
              </a:rPr>
              <a:t>Art. 12. Convenio sobre sustancias psicotrópicas  de 1971:</a:t>
            </a:r>
          </a:p>
          <a:p>
            <a:pPr marL="285750" lvl="0" indent="-285750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s-ES" sz="1400" b="1" dirty="0">
                <a:solidFill>
                  <a:srgbClr val="C00000"/>
                </a:solidFill>
                <a:latin typeface="Monsterrat"/>
              </a:rPr>
              <a:t>“se indicará </a:t>
            </a:r>
            <a:r>
              <a:rPr lang="es-ES_tradnl" sz="1400" b="1" dirty="0">
                <a:solidFill>
                  <a:srgbClr val="C00000"/>
                </a:solidFill>
                <a:latin typeface="Monsterrat"/>
              </a:rPr>
              <a:t>(…) el periodo</a:t>
            </a:r>
            <a:r>
              <a:rPr lang="es-ES" altLang="es-ES" sz="1400" b="1" dirty="0">
                <a:solidFill>
                  <a:srgbClr val="C00000"/>
                </a:solidFill>
                <a:latin typeface="Monsterrat"/>
              </a:rPr>
              <a:t> dentro del cual ha de efectuarse la importación o la exportación”.</a:t>
            </a:r>
            <a:endParaRPr lang="es-ES_tradnl" sz="1400" b="1" dirty="0">
              <a:solidFill>
                <a:srgbClr val="C00000"/>
              </a:solidFill>
              <a:latin typeface="Monsterrat"/>
            </a:endParaRPr>
          </a:p>
          <a:p>
            <a:endParaRPr lang="es-ES" sz="1400" b="1" dirty="0">
              <a:solidFill>
                <a:srgbClr val="C00000"/>
              </a:solidFill>
              <a:latin typeface="Monsterrat"/>
            </a:endParaRPr>
          </a:p>
        </p:txBody>
      </p:sp>
      <p:cxnSp>
        <p:nvCxnSpPr>
          <p:cNvPr id="6" name="Conector: angular 5">
            <a:extLst>
              <a:ext uri="{FF2B5EF4-FFF2-40B4-BE49-F238E27FC236}">
                <a16:creationId xmlns:a16="http://schemas.microsoft.com/office/drawing/2014/main" id="{4FFACCF1-BA98-2AB9-C0BF-9E1759647F40}"/>
              </a:ext>
            </a:extLst>
          </p:cNvPr>
          <p:cNvCxnSpPr>
            <a:cxnSpLocks/>
          </p:cNvCxnSpPr>
          <p:nvPr/>
        </p:nvCxnSpPr>
        <p:spPr>
          <a:xfrm rot="10800000" flipV="1">
            <a:off x="3693495" y="4762895"/>
            <a:ext cx="1356971" cy="528128"/>
          </a:xfrm>
          <a:prstGeom prst="bentConnector3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Abrir llave 7">
            <a:extLst>
              <a:ext uri="{FF2B5EF4-FFF2-40B4-BE49-F238E27FC236}">
                <a16:creationId xmlns:a16="http://schemas.microsoft.com/office/drawing/2014/main" id="{66ACCBA2-B328-AD27-D722-4D1E2458C34C}"/>
              </a:ext>
            </a:extLst>
          </p:cNvPr>
          <p:cNvSpPr/>
          <p:nvPr/>
        </p:nvSpPr>
        <p:spPr>
          <a:xfrm>
            <a:off x="5061098" y="3787706"/>
            <a:ext cx="350874" cy="1950379"/>
          </a:xfrm>
          <a:prstGeom prst="leftBrac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8 CuadroTexto">
            <a:extLst>
              <a:ext uri="{FF2B5EF4-FFF2-40B4-BE49-F238E27FC236}">
                <a16:creationId xmlns:a16="http://schemas.microsoft.com/office/drawing/2014/main" id="{0B7A8BC5-2687-469F-E3EA-4F82E9B4DC79}"/>
              </a:ext>
            </a:extLst>
          </p:cNvPr>
          <p:cNvSpPr txBox="1"/>
          <p:nvPr/>
        </p:nvSpPr>
        <p:spPr>
          <a:xfrm>
            <a:off x="1913861" y="5703184"/>
            <a:ext cx="3785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>
                <a:solidFill>
                  <a:srgbClr val="C00000"/>
                </a:solidFill>
              </a:rPr>
              <a:t>Caducidad: 6 meses</a:t>
            </a:r>
          </a:p>
          <a:p>
            <a:pPr algn="ctr"/>
            <a:endParaRPr lang="es-ES" b="1" dirty="0"/>
          </a:p>
        </p:txBody>
      </p:sp>
      <p:sp>
        <p:nvSpPr>
          <p:cNvPr id="15" name="18 Rectángulo">
            <a:extLst>
              <a:ext uri="{FF2B5EF4-FFF2-40B4-BE49-F238E27FC236}">
                <a16:creationId xmlns:a16="http://schemas.microsoft.com/office/drawing/2014/main" id="{F0F02DBD-2B79-6ACA-359C-2768476D1E83}"/>
              </a:ext>
            </a:extLst>
          </p:cNvPr>
          <p:cNvSpPr/>
          <p:nvPr/>
        </p:nvSpPr>
        <p:spPr>
          <a:xfrm>
            <a:off x="2923556" y="735352"/>
            <a:ext cx="7294727" cy="883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>
              <a:lnSpc>
                <a:spcPct val="80000"/>
              </a:lnSpc>
              <a:buClr>
                <a:srgbClr val="990033"/>
              </a:buClr>
              <a:buFont typeface="Wingdings" pitchFamily="2" charset="2"/>
              <a:buNone/>
            </a:pPr>
            <a:r>
              <a:rPr lang="es-ES" sz="3200" b="1" dirty="0">
                <a:solidFill>
                  <a:srgbClr val="19355D"/>
                </a:solidFill>
                <a:latin typeface="Montserrat" pitchFamily="2" charset="77"/>
                <a:cs typeface="+mj-cs"/>
              </a:rPr>
              <a:t>IMPORTACIÓN/</a:t>
            </a:r>
          </a:p>
          <a:p>
            <a:pPr lvl="1" algn="ctr">
              <a:lnSpc>
                <a:spcPct val="80000"/>
              </a:lnSpc>
              <a:buClr>
                <a:srgbClr val="990033"/>
              </a:buClr>
              <a:buFont typeface="Wingdings" pitchFamily="2" charset="2"/>
              <a:buNone/>
            </a:pPr>
            <a:r>
              <a:rPr lang="es-ES" sz="3200" b="1" dirty="0">
                <a:solidFill>
                  <a:srgbClr val="19355D"/>
                </a:solidFill>
                <a:latin typeface="Montserrat" pitchFamily="2" charset="77"/>
                <a:cs typeface="+mj-cs"/>
              </a:rPr>
              <a:t>EXPORTACIÓN</a:t>
            </a:r>
          </a:p>
        </p:txBody>
      </p:sp>
    </p:spTree>
    <p:extLst>
      <p:ext uri="{BB962C8B-B14F-4D97-AF65-F5344CB8AC3E}">
        <p14:creationId xmlns:p14="http://schemas.microsoft.com/office/powerpoint/2010/main" val="30072284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674987-0BB5-64EB-601A-22CAB50329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4 CuadroTexto">
            <a:extLst>
              <a:ext uri="{FF2B5EF4-FFF2-40B4-BE49-F238E27FC236}">
                <a16:creationId xmlns:a16="http://schemas.microsoft.com/office/drawing/2014/main" id="{B603A51D-770D-E6B1-013D-B0DAB45BD027}"/>
              </a:ext>
            </a:extLst>
          </p:cNvPr>
          <p:cNvSpPr txBox="1"/>
          <p:nvPr/>
        </p:nvSpPr>
        <p:spPr>
          <a:xfrm>
            <a:off x="6165327" y="1490008"/>
            <a:ext cx="277665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000" b="1" u="sng" dirty="0">
                <a:solidFill>
                  <a:schemeClr val="bg1"/>
                </a:solidFill>
                <a:latin typeface="Montserrat" pitchFamily="2" charset="77"/>
                <a:ea typeface="Steelfish" charset="0"/>
                <a:cs typeface="Steelfish" charset="0"/>
              </a:rPr>
              <a:t>EXPORTACIONES</a:t>
            </a:r>
          </a:p>
          <a:p>
            <a:pPr algn="ctr"/>
            <a:endParaRPr lang="es-ES_tradnl" sz="800" b="1" u="sng" dirty="0">
              <a:solidFill>
                <a:schemeClr val="bg1"/>
              </a:solidFill>
              <a:latin typeface="Montserrat" pitchFamily="2" charset="77"/>
              <a:ea typeface="Steelfish" charset="0"/>
              <a:cs typeface="Steelfish" charset="0"/>
            </a:endParaRPr>
          </a:p>
          <a:p>
            <a:pPr algn="ctr"/>
            <a:r>
              <a:rPr lang="es-ES_tradnl" sz="2000" b="1" dirty="0">
                <a:solidFill>
                  <a:schemeClr val="bg1"/>
                </a:solidFill>
                <a:latin typeface="Montserrat" pitchFamily="2" charset="77"/>
                <a:ea typeface="Steelfish" charset="0"/>
                <a:cs typeface="Steelfish" charset="0"/>
              </a:rPr>
              <a:t>VERIFICACIÓN DE</a:t>
            </a:r>
            <a:r>
              <a:rPr lang="es-ES" sz="2000" b="1" dirty="0">
                <a:solidFill>
                  <a:schemeClr val="bg1"/>
                </a:solidFill>
                <a:latin typeface="Montserrat" pitchFamily="2" charset="77"/>
                <a:ea typeface="Steelfish" charset="0"/>
                <a:cs typeface="Steelfish" charset="0"/>
              </a:rPr>
              <a:t>L PERMISO DE IMPORTACIÓN DEL PAÍS DE DESTINO</a:t>
            </a:r>
          </a:p>
          <a:p>
            <a:pPr algn="ctr"/>
            <a:endParaRPr lang="es-ES" sz="2000" b="1" dirty="0">
              <a:solidFill>
                <a:schemeClr val="bg1"/>
              </a:solidFill>
              <a:latin typeface="Montserrat" pitchFamily="2" charset="77"/>
              <a:ea typeface="Steelfish" charset="0"/>
              <a:cs typeface="Steelfish" charset="0"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1303EE99-00D9-BA34-1AFD-E1D9A8BCDAC1}"/>
              </a:ext>
            </a:extLst>
          </p:cNvPr>
          <p:cNvSpPr/>
          <p:nvPr/>
        </p:nvSpPr>
        <p:spPr>
          <a:xfrm>
            <a:off x="627613" y="694464"/>
            <a:ext cx="4717401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400" b="1" dirty="0"/>
              <a:t>Convenio sobre Sustancias Psicotrópicas de 1971</a:t>
            </a:r>
            <a:r>
              <a:rPr lang="es-ES" sz="1400" dirty="0"/>
              <a:t>. </a:t>
            </a:r>
          </a:p>
          <a:p>
            <a:pPr algn="just"/>
            <a:endParaRPr lang="es-ES" sz="800" dirty="0"/>
          </a:p>
          <a:p>
            <a:pPr algn="just"/>
            <a:r>
              <a:rPr lang="es-ES" sz="1400" dirty="0"/>
              <a:t>Art. 12. c) </a:t>
            </a:r>
            <a:r>
              <a:rPr lang="es-ES" sz="1400" i="1" dirty="0">
                <a:solidFill>
                  <a:srgbClr val="FF0000"/>
                </a:solidFill>
              </a:rPr>
              <a:t>Antes de conceder una autorización de exportación, las Partes exigirán que se presente una autorización de importación</a:t>
            </a:r>
            <a:r>
              <a:rPr lang="es-ES" sz="1400" i="1" dirty="0"/>
              <a:t>, expedida por las autoridades competentes del país o región de importación, que acredite que ha sido aprobada la importación (…), y tal autorización deberá ser presentada por la persona o el establecimiento que solicite la autorización de exportación</a:t>
            </a:r>
            <a:r>
              <a:rPr lang="es-ES" sz="1400" dirty="0"/>
              <a:t>.</a:t>
            </a:r>
            <a:endParaRPr lang="es-ES" sz="1400" b="1" i="1" dirty="0">
              <a:latin typeface="Montserrat" pitchFamily="2" charset="77"/>
            </a:endParaRPr>
          </a:p>
        </p:txBody>
      </p:sp>
      <p:sp>
        <p:nvSpPr>
          <p:cNvPr id="12" name="Rectángulo redondeado 11">
            <a:extLst>
              <a:ext uri="{FF2B5EF4-FFF2-40B4-BE49-F238E27FC236}">
                <a16:creationId xmlns:a16="http://schemas.microsoft.com/office/drawing/2014/main" id="{E933A7F8-BEFC-F927-B3BB-516C19425BA9}"/>
              </a:ext>
            </a:extLst>
          </p:cNvPr>
          <p:cNvSpPr/>
          <p:nvPr/>
        </p:nvSpPr>
        <p:spPr>
          <a:xfrm>
            <a:off x="531818" y="557289"/>
            <a:ext cx="4915916" cy="2507056"/>
          </a:xfrm>
          <a:prstGeom prst="roundRect">
            <a:avLst/>
          </a:prstGeom>
          <a:noFill/>
          <a:ln w="22225">
            <a:solidFill>
              <a:srgbClr val="19355D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>
              <a:solidFill>
                <a:srgbClr val="D0D0D0"/>
              </a:solidFill>
            </a:endParaRPr>
          </a:p>
        </p:txBody>
      </p:sp>
      <p:sp>
        <p:nvSpPr>
          <p:cNvPr id="6" name="Rectángulo 3">
            <a:extLst>
              <a:ext uri="{FF2B5EF4-FFF2-40B4-BE49-F238E27FC236}">
                <a16:creationId xmlns:a16="http://schemas.microsoft.com/office/drawing/2014/main" id="{19EA005D-ADCF-1204-A131-AAFFBB783078}"/>
              </a:ext>
            </a:extLst>
          </p:cNvPr>
          <p:cNvSpPr/>
          <p:nvPr/>
        </p:nvSpPr>
        <p:spPr>
          <a:xfrm>
            <a:off x="670368" y="3521644"/>
            <a:ext cx="4717401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400" b="1" dirty="0"/>
              <a:t>Convención única de 1961 sobre Estupefacientes</a:t>
            </a:r>
          </a:p>
          <a:p>
            <a:pPr algn="just"/>
            <a:endParaRPr lang="es-ES" sz="800" dirty="0">
              <a:solidFill>
                <a:srgbClr val="FF0000"/>
              </a:solidFill>
            </a:endParaRPr>
          </a:p>
          <a:p>
            <a:pPr algn="just"/>
            <a:r>
              <a:rPr lang="es-ES" sz="1400" i="1" dirty="0">
                <a:solidFill>
                  <a:srgbClr val="FF0000"/>
                </a:solidFill>
              </a:rPr>
              <a:t>Art. 31.5. Antes de conceder un permiso de exportación, las Partes exigirán que la persona o el establecimiento que lo solicite presente un certificado de importación </a:t>
            </a:r>
            <a:r>
              <a:rPr lang="es-ES" sz="1400" i="1" dirty="0"/>
              <a:t>expedido por las autoridades competentes del país o del territorio importador, en el que conste que ha sido autorizada la importación del estupefaciente o de los estupefacientes que se mencionan en él. Las Partes se ajustarán en la medida de lo posible al modelo de certificado de importación aprobado por la Comisión.</a:t>
            </a:r>
          </a:p>
        </p:txBody>
      </p:sp>
      <p:sp>
        <p:nvSpPr>
          <p:cNvPr id="7" name="Rectángulo redondeado 11">
            <a:extLst>
              <a:ext uri="{FF2B5EF4-FFF2-40B4-BE49-F238E27FC236}">
                <a16:creationId xmlns:a16="http://schemas.microsoft.com/office/drawing/2014/main" id="{02A47DE3-59F4-BB54-5B71-F8B6122D7B19}"/>
              </a:ext>
            </a:extLst>
          </p:cNvPr>
          <p:cNvSpPr/>
          <p:nvPr/>
        </p:nvSpPr>
        <p:spPr>
          <a:xfrm>
            <a:off x="574573" y="3384468"/>
            <a:ext cx="4915916" cy="3030275"/>
          </a:xfrm>
          <a:prstGeom prst="roundRect">
            <a:avLst/>
          </a:prstGeom>
          <a:noFill/>
          <a:ln w="22225">
            <a:solidFill>
              <a:srgbClr val="19355D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>
              <a:solidFill>
                <a:srgbClr val="D0D0D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0779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BB4B44-D170-72B6-0853-26483C8106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F555B68-A3ED-8795-A458-C3D13BAB77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2378" y="733094"/>
            <a:ext cx="4467967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8AEAA0B6-EDD1-6623-73D1-734C5DE22944}"/>
              </a:ext>
            </a:extLst>
          </p:cNvPr>
          <p:cNvSpPr/>
          <p:nvPr/>
        </p:nvSpPr>
        <p:spPr>
          <a:xfrm>
            <a:off x="412378" y="3808782"/>
            <a:ext cx="4404172" cy="731871"/>
          </a:xfrm>
          <a:prstGeom prst="roundRect">
            <a:avLst/>
          </a:prstGeom>
          <a:noFill/>
          <a:ln w="57150">
            <a:solidFill>
              <a:srgbClr val="C00000"/>
            </a:solidFill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>
              <a:noFill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DB7B208C-F5F2-0C52-FEE1-B13105CDC33B}"/>
              </a:ext>
            </a:extLst>
          </p:cNvPr>
          <p:cNvSpPr txBox="1"/>
          <p:nvPr/>
        </p:nvSpPr>
        <p:spPr>
          <a:xfrm>
            <a:off x="5075730" y="2844224"/>
            <a:ext cx="3655892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400" b="1" dirty="0">
                <a:solidFill>
                  <a:srgbClr val="C00000"/>
                </a:solidFill>
                <a:latin typeface="Monsterrat"/>
              </a:rPr>
              <a:t>Art. 31. CU de 1961 sobre estupefacientes: “</a:t>
            </a:r>
            <a:r>
              <a:rPr lang="es-ES" altLang="es-ES" sz="1400" b="1" dirty="0">
                <a:solidFill>
                  <a:srgbClr val="C00000"/>
                </a:solidFill>
                <a:latin typeface="Monsterrat"/>
              </a:rPr>
              <a:t>La autorización de exportación indicará, además, el número y la fecha del certificado de importación y de la autoridad que lo ha expedido.”.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79D01658-F608-9288-3C73-6CC7CD06A59F}"/>
              </a:ext>
            </a:extLst>
          </p:cNvPr>
          <p:cNvSpPr txBox="1"/>
          <p:nvPr/>
        </p:nvSpPr>
        <p:spPr>
          <a:xfrm>
            <a:off x="5075730" y="4069791"/>
            <a:ext cx="357917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400" b="1" dirty="0">
                <a:solidFill>
                  <a:srgbClr val="C00000"/>
                </a:solidFill>
                <a:latin typeface="Monsterrat"/>
              </a:rPr>
              <a:t>Art. 12. Convenio sobre sustancias psicotrópicas  de 1971: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400" b="1" dirty="0">
                <a:solidFill>
                  <a:srgbClr val="C00000"/>
                </a:solidFill>
                <a:latin typeface="Monsterrat"/>
              </a:rPr>
              <a:t>“La autorización de exportación indicará, además, el número y la fecha de la autorización de importación y la autoridad que la ha expedido”</a:t>
            </a:r>
            <a:r>
              <a:rPr lang="es-ES_tradnl" sz="1400" b="1" dirty="0">
                <a:solidFill>
                  <a:srgbClr val="C00000"/>
                </a:solidFill>
                <a:latin typeface="Monsterrat"/>
              </a:rPr>
              <a:t>.</a:t>
            </a:r>
          </a:p>
        </p:txBody>
      </p:sp>
      <p:sp>
        <p:nvSpPr>
          <p:cNvPr id="10" name="Abrir llave 9">
            <a:extLst>
              <a:ext uri="{FF2B5EF4-FFF2-40B4-BE49-F238E27FC236}">
                <a16:creationId xmlns:a16="http://schemas.microsoft.com/office/drawing/2014/main" id="{18223F30-F9E8-FEA4-3A46-D647C9A956D1}"/>
              </a:ext>
            </a:extLst>
          </p:cNvPr>
          <p:cNvSpPr/>
          <p:nvPr/>
        </p:nvSpPr>
        <p:spPr>
          <a:xfrm>
            <a:off x="4880345" y="2844224"/>
            <a:ext cx="425302" cy="2610562"/>
          </a:xfrm>
          <a:prstGeom prst="leftBrac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>
              <a:ln w="38100">
                <a:solidFill>
                  <a:srgbClr val="C00000"/>
                </a:solidFill>
              </a:ln>
            </a:endParaRPr>
          </a:p>
        </p:txBody>
      </p:sp>
      <p:sp>
        <p:nvSpPr>
          <p:cNvPr id="12" name="18 Rectángulo">
            <a:extLst>
              <a:ext uri="{FF2B5EF4-FFF2-40B4-BE49-F238E27FC236}">
                <a16:creationId xmlns:a16="http://schemas.microsoft.com/office/drawing/2014/main" id="{D2B43D5D-4E62-F934-EA98-FB449BE145AD}"/>
              </a:ext>
            </a:extLst>
          </p:cNvPr>
          <p:cNvSpPr/>
          <p:nvPr/>
        </p:nvSpPr>
        <p:spPr>
          <a:xfrm>
            <a:off x="2742803" y="837534"/>
            <a:ext cx="7294727" cy="489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>
              <a:lnSpc>
                <a:spcPct val="80000"/>
              </a:lnSpc>
              <a:buClr>
                <a:srgbClr val="990033"/>
              </a:buClr>
              <a:buFont typeface="Wingdings" pitchFamily="2" charset="2"/>
              <a:buNone/>
            </a:pPr>
            <a:r>
              <a:rPr lang="es-ES" sz="3200" b="1" dirty="0">
                <a:solidFill>
                  <a:srgbClr val="19355D"/>
                </a:solidFill>
                <a:latin typeface="Montserrat" pitchFamily="2" charset="77"/>
                <a:cs typeface="+mj-cs"/>
              </a:rPr>
              <a:t>EXPORTACIÓN</a:t>
            </a:r>
          </a:p>
        </p:txBody>
      </p:sp>
    </p:spTree>
    <p:extLst>
      <p:ext uri="{BB962C8B-B14F-4D97-AF65-F5344CB8AC3E}">
        <p14:creationId xmlns:p14="http://schemas.microsoft.com/office/powerpoint/2010/main" val="28288060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A95419-3527-EC42-D216-2CAAC07F97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94B8F035-D0DD-EAE1-AF9B-EFE73CD3CE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6033" y="700645"/>
            <a:ext cx="4467967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>
            <a:extLst>
              <a:ext uri="{FF2B5EF4-FFF2-40B4-BE49-F238E27FC236}">
                <a16:creationId xmlns:a16="http://schemas.microsoft.com/office/drawing/2014/main" id="{265E6C93-3F48-8F22-A80A-1C6C35004D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5233" y="685800"/>
            <a:ext cx="4002735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Rectángulo redondeado">
            <a:extLst>
              <a:ext uri="{FF2B5EF4-FFF2-40B4-BE49-F238E27FC236}">
                <a16:creationId xmlns:a16="http://schemas.microsoft.com/office/drawing/2014/main" id="{3B6F5DA6-413B-C046-DFB9-89BCEC49186C}"/>
              </a:ext>
            </a:extLst>
          </p:cNvPr>
          <p:cNvSpPr/>
          <p:nvPr/>
        </p:nvSpPr>
        <p:spPr>
          <a:xfrm>
            <a:off x="478941" y="3063834"/>
            <a:ext cx="4002735" cy="926275"/>
          </a:xfrm>
          <a:prstGeom prst="roundRect">
            <a:avLst/>
          </a:prstGeom>
          <a:noFill/>
          <a:ln w="38100">
            <a:solidFill>
              <a:srgbClr val="C00000"/>
            </a:solidFill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/>
          </a:p>
        </p:txBody>
      </p:sp>
      <p:sp>
        <p:nvSpPr>
          <p:cNvPr id="5" name="4 Rectángulo redondeado">
            <a:extLst>
              <a:ext uri="{FF2B5EF4-FFF2-40B4-BE49-F238E27FC236}">
                <a16:creationId xmlns:a16="http://schemas.microsoft.com/office/drawing/2014/main" id="{5EE71794-0C0F-E01D-690D-E6E7C418B14A}"/>
              </a:ext>
            </a:extLst>
          </p:cNvPr>
          <p:cNvSpPr/>
          <p:nvPr/>
        </p:nvSpPr>
        <p:spPr>
          <a:xfrm>
            <a:off x="4676033" y="2642260"/>
            <a:ext cx="4467967" cy="1181595"/>
          </a:xfrm>
          <a:prstGeom prst="roundRect">
            <a:avLst/>
          </a:prstGeom>
          <a:noFill/>
          <a:ln w="38100">
            <a:solidFill>
              <a:srgbClr val="C00000"/>
            </a:solidFill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/>
          </a:p>
        </p:txBody>
      </p:sp>
      <p:sp>
        <p:nvSpPr>
          <p:cNvPr id="6" name="5 Rectángulo redondeado">
            <a:extLst>
              <a:ext uri="{FF2B5EF4-FFF2-40B4-BE49-F238E27FC236}">
                <a16:creationId xmlns:a16="http://schemas.microsoft.com/office/drawing/2014/main" id="{65F55EF6-86EB-84F4-5473-93B1E5F1A31E}"/>
              </a:ext>
            </a:extLst>
          </p:cNvPr>
          <p:cNvSpPr/>
          <p:nvPr/>
        </p:nvSpPr>
        <p:spPr>
          <a:xfrm>
            <a:off x="1199408" y="1175657"/>
            <a:ext cx="2422566" cy="296883"/>
          </a:xfrm>
          <a:prstGeom prst="roundRect">
            <a:avLst/>
          </a:prstGeom>
          <a:noFill/>
          <a:ln w="38100">
            <a:solidFill>
              <a:srgbClr val="C00000"/>
            </a:solidFill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/>
          </a:p>
        </p:txBody>
      </p:sp>
      <p:sp>
        <p:nvSpPr>
          <p:cNvPr id="7" name="6 Rectángulo redondeado">
            <a:extLst>
              <a:ext uri="{FF2B5EF4-FFF2-40B4-BE49-F238E27FC236}">
                <a16:creationId xmlns:a16="http://schemas.microsoft.com/office/drawing/2014/main" id="{99E30F4F-0824-C557-7973-B87F276586F5}"/>
              </a:ext>
            </a:extLst>
          </p:cNvPr>
          <p:cNvSpPr/>
          <p:nvPr/>
        </p:nvSpPr>
        <p:spPr>
          <a:xfrm>
            <a:off x="6317673" y="3823855"/>
            <a:ext cx="914400" cy="296883"/>
          </a:xfrm>
          <a:prstGeom prst="roundRect">
            <a:avLst/>
          </a:prstGeom>
          <a:noFill/>
          <a:ln w="38100">
            <a:solidFill>
              <a:srgbClr val="C00000"/>
            </a:solidFill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/>
          </a:p>
        </p:txBody>
      </p:sp>
      <p:sp>
        <p:nvSpPr>
          <p:cNvPr id="9" name="8 Rectángulo redondeado">
            <a:extLst>
              <a:ext uri="{FF2B5EF4-FFF2-40B4-BE49-F238E27FC236}">
                <a16:creationId xmlns:a16="http://schemas.microsoft.com/office/drawing/2014/main" id="{4EF42E93-653F-06C8-385F-61E7C3AF724C}"/>
              </a:ext>
            </a:extLst>
          </p:cNvPr>
          <p:cNvSpPr/>
          <p:nvPr/>
        </p:nvSpPr>
        <p:spPr>
          <a:xfrm>
            <a:off x="478941" y="2220686"/>
            <a:ext cx="4002735" cy="843148"/>
          </a:xfrm>
          <a:prstGeom prst="roundRect">
            <a:avLst/>
          </a:prstGeom>
          <a:noFill/>
          <a:ln w="38100">
            <a:solidFill>
              <a:srgbClr val="C00000"/>
            </a:solidFill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/>
          </a:p>
        </p:txBody>
      </p:sp>
      <p:sp>
        <p:nvSpPr>
          <p:cNvPr id="10" name="9 Rectángulo redondeado">
            <a:extLst>
              <a:ext uri="{FF2B5EF4-FFF2-40B4-BE49-F238E27FC236}">
                <a16:creationId xmlns:a16="http://schemas.microsoft.com/office/drawing/2014/main" id="{1BB4E576-16FA-785D-6F0F-D7468F7F9F23}"/>
              </a:ext>
            </a:extLst>
          </p:cNvPr>
          <p:cNvSpPr/>
          <p:nvPr/>
        </p:nvSpPr>
        <p:spPr>
          <a:xfrm>
            <a:off x="4676033" y="4423558"/>
            <a:ext cx="4467967" cy="605641"/>
          </a:xfrm>
          <a:prstGeom prst="roundRect">
            <a:avLst/>
          </a:prstGeom>
          <a:noFill/>
          <a:ln w="38100">
            <a:solidFill>
              <a:srgbClr val="C00000"/>
            </a:solidFill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/>
          </a:p>
        </p:txBody>
      </p:sp>
      <p:sp>
        <p:nvSpPr>
          <p:cNvPr id="11" name="10 Rectángulo redondeado">
            <a:extLst>
              <a:ext uri="{FF2B5EF4-FFF2-40B4-BE49-F238E27FC236}">
                <a16:creationId xmlns:a16="http://schemas.microsoft.com/office/drawing/2014/main" id="{41688BF5-5D5E-0C2A-FD7F-B5D9F4AE4306}"/>
              </a:ext>
            </a:extLst>
          </p:cNvPr>
          <p:cNvSpPr/>
          <p:nvPr/>
        </p:nvSpPr>
        <p:spPr>
          <a:xfrm>
            <a:off x="478941" y="5343896"/>
            <a:ext cx="1373610" cy="261257"/>
          </a:xfrm>
          <a:prstGeom prst="roundRect">
            <a:avLst/>
          </a:prstGeom>
          <a:noFill/>
          <a:ln w="38100">
            <a:solidFill>
              <a:srgbClr val="C00000"/>
            </a:solidFill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/>
          </a:p>
        </p:txBody>
      </p:sp>
      <p:sp>
        <p:nvSpPr>
          <p:cNvPr id="12" name="11 Rectángulo redondeado">
            <a:extLst>
              <a:ext uri="{FF2B5EF4-FFF2-40B4-BE49-F238E27FC236}">
                <a16:creationId xmlns:a16="http://schemas.microsoft.com/office/drawing/2014/main" id="{074F38D8-631C-B4FE-2F1A-F7F8694462FD}"/>
              </a:ext>
            </a:extLst>
          </p:cNvPr>
          <p:cNvSpPr/>
          <p:nvPr/>
        </p:nvSpPr>
        <p:spPr>
          <a:xfrm>
            <a:off x="8063345" y="3823855"/>
            <a:ext cx="902525" cy="296883"/>
          </a:xfrm>
          <a:prstGeom prst="roundRect">
            <a:avLst/>
          </a:prstGeom>
          <a:noFill/>
          <a:ln w="38100">
            <a:solidFill>
              <a:srgbClr val="C00000"/>
            </a:solidFill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/>
          </a:p>
        </p:txBody>
      </p:sp>
      <p:sp>
        <p:nvSpPr>
          <p:cNvPr id="13" name="12 Rectángulo redondeado">
            <a:extLst>
              <a:ext uri="{FF2B5EF4-FFF2-40B4-BE49-F238E27FC236}">
                <a16:creationId xmlns:a16="http://schemas.microsoft.com/office/drawing/2014/main" id="{0B34DBC8-CC4A-7552-2D67-B87EEE469DAF}"/>
              </a:ext>
            </a:extLst>
          </p:cNvPr>
          <p:cNvSpPr/>
          <p:nvPr/>
        </p:nvSpPr>
        <p:spPr>
          <a:xfrm>
            <a:off x="478941" y="5177642"/>
            <a:ext cx="2014877" cy="166254"/>
          </a:xfrm>
          <a:prstGeom prst="roundRect">
            <a:avLst/>
          </a:prstGeom>
          <a:noFill/>
          <a:ln w="38100">
            <a:solidFill>
              <a:srgbClr val="C00000"/>
            </a:solidFill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/>
          </a:p>
        </p:txBody>
      </p:sp>
      <p:sp>
        <p:nvSpPr>
          <p:cNvPr id="14" name="13 Rectángulo redondeado">
            <a:extLst>
              <a:ext uri="{FF2B5EF4-FFF2-40B4-BE49-F238E27FC236}">
                <a16:creationId xmlns:a16="http://schemas.microsoft.com/office/drawing/2014/main" id="{196E84C2-A25D-217C-9A40-8609BC28FBDE}"/>
              </a:ext>
            </a:extLst>
          </p:cNvPr>
          <p:cNvSpPr/>
          <p:nvPr/>
        </p:nvSpPr>
        <p:spPr>
          <a:xfrm>
            <a:off x="7908966" y="5747657"/>
            <a:ext cx="1056904" cy="323534"/>
          </a:xfrm>
          <a:prstGeom prst="roundRect">
            <a:avLst/>
          </a:prstGeom>
          <a:noFill/>
          <a:ln w="38100">
            <a:solidFill>
              <a:srgbClr val="C00000"/>
            </a:solidFill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/>
          </a:p>
        </p:txBody>
      </p:sp>
    </p:spTree>
    <p:extLst>
      <p:ext uri="{BB962C8B-B14F-4D97-AF65-F5344CB8AC3E}">
        <p14:creationId xmlns:p14="http://schemas.microsoft.com/office/powerpoint/2010/main" val="43957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lamada ovalada 2">
            <a:extLst>
              <a:ext uri="{FF2B5EF4-FFF2-40B4-BE49-F238E27FC236}">
                <a16:creationId xmlns:a16="http://schemas.microsoft.com/office/drawing/2014/main" id="{2A2CA796-DDFA-3949-B740-77979AE15F1F}"/>
              </a:ext>
            </a:extLst>
          </p:cNvPr>
          <p:cNvSpPr/>
          <p:nvPr/>
        </p:nvSpPr>
        <p:spPr>
          <a:xfrm rot="4611180">
            <a:off x="345099" y="714651"/>
            <a:ext cx="2435067" cy="2471730"/>
          </a:xfrm>
          <a:prstGeom prst="wedgeEllipseCallout">
            <a:avLst>
              <a:gd name="adj1" fmla="val -3340"/>
              <a:gd name="adj2" fmla="val -65017"/>
            </a:avLst>
          </a:prstGeom>
          <a:solidFill>
            <a:srgbClr val="19355D"/>
          </a:solidFill>
          <a:ln>
            <a:noFill/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14917" tIns="1572875" rIns="714917" bIns="200142" numCol="1" spcCol="1270" rtlCol="0" anchor="ctr" anchorCtr="0">
            <a:noAutofit/>
            <a:flatTx/>
          </a:bodyPr>
          <a:lstStyle/>
          <a:p>
            <a:pPr algn="ctr" defTabSz="2000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s-ES" sz="4500" dirty="0">
              <a:solidFill>
                <a:srgbClr val="90BDD2"/>
              </a:solidFill>
            </a:endParaRPr>
          </a:p>
        </p:txBody>
      </p:sp>
      <p:sp>
        <p:nvSpPr>
          <p:cNvPr id="6" name="34 CuadroTexto">
            <a:extLst>
              <a:ext uri="{FF2B5EF4-FFF2-40B4-BE49-F238E27FC236}">
                <a16:creationId xmlns:a16="http://schemas.microsoft.com/office/drawing/2014/main" id="{4735F574-7D45-8C4F-B149-170BDDAB6140}"/>
              </a:ext>
            </a:extLst>
          </p:cNvPr>
          <p:cNvSpPr txBox="1"/>
          <p:nvPr/>
        </p:nvSpPr>
        <p:spPr>
          <a:xfrm>
            <a:off x="589249" y="1197033"/>
            <a:ext cx="1992340" cy="1361912"/>
          </a:xfrm>
          <a:prstGeom prst="rect">
            <a:avLst/>
          </a:prstGeom>
          <a:noFill/>
        </p:spPr>
        <p:txBody>
          <a:bodyPr wrap="square" rtlCol="0" anchor="ctr" anchorCtr="0">
            <a:normAutofit fontScale="85000" lnSpcReduction="10000"/>
          </a:bodyPr>
          <a:lstStyle/>
          <a:p>
            <a:pPr algn="ctr"/>
            <a:r>
              <a:rPr lang="es-ES_tradnl" sz="1600" b="1" kern="1000" dirty="0">
                <a:solidFill>
                  <a:schemeClr val="bg1"/>
                </a:solidFill>
                <a:latin typeface="Montserrat" pitchFamily="2" charset="77"/>
                <a:ea typeface="Steelfish" charset="0"/>
                <a:cs typeface="Steelfish" charset="0"/>
              </a:rPr>
              <a:t>EXPORTACIÓN DE MEDICAMENTOS ESTUPEFACIENTES/PSICÓTROPOS EN SITUACIONES DE EMERGENCIA</a:t>
            </a:r>
          </a:p>
        </p:txBody>
      </p:sp>
      <p:graphicFrame>
        <p:nvGraphicFramePr>
          <p:cNvPr id="4" name="Diagrama 3"/>
          <p:cNvGraphicFramePr/>
          <p:nvPr/>
        </p:nvGraphicFramePr>
        <p:xfrm>
          <a:off x="1313656" y="1197032"/>
          <a:ext cx="7546854" cy="51165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62818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0221" y="5324927"/>
            <a:ext cx="4581162" cy="815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522571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Rectángulo"/>
          <p:cNvSpPr/>
          <p:nvPr/>
        </p:nvSpPr>
        <p:spPr>
          <a:xfrm>
            <a:off x="2915617" y="2920304"/>
            <a:ext cx="433342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990033"/>
              </a:buClr>
              <a:buFont typeface="Wingdings" pitchFamily="2" charset="2"/>
              <a:buChar char="Ø"/>
            </a:pPr>
            <a:r>
              <a:rPr lang="es-ES" sz="2000" dirty="0"/>
              <a:t>Controlar tráfico licito, internacional, de sustancias activas y medicamentos estupefacientes y psicótropos</a:t>
            </a:r>
          </a:p>
          <a:p>
            <a:pPr algn="just">
              <a:buClr>
                <a:srgbClr val="990033"/>
              </a:buClr>
              <a:buFont typeface="Wingdings" pitchFamily="2" charset="2"/>
              <a:buChar char="Ø"/>
            </a:pPr>
            <a:endParaRPr lang="es-ES" sz="2000" dirty="0"/>
          </a:p>
          <a:p>
            <a:pPr algn="just">
              <a:buClr>
                <a:srgbClr val="990033"/>
              </a:buClr>
              <a:buFont typeface="Wingdings" pitchFamily="2" charset="2"/>
              <a:buChar char="Ø"/>
            </a:pPr>
            <a:r>
              <a:rPr lang="es-ES" sz="2000" dirty="0"/>
              <a:t>Evitar su desvío al tráfico ilícito</a:t>
            </a:r>
          </a:p>
          <a:p>
            <a:pPr algn="just">
              <a:buClr>
                <a:srgbClr val="990033"/>
              </a:buClr>
              <a:buFont typeface="Wingdings" pitchFamily="2" charset="2"/>
              <a:buChar char="Ø"/>
            </a:pPr>
            <a:endParaRPr lang="es-ES" sz="2000" dirty="0"/>
          </a:p>
          <a:p>
            <a:pPr algn="just">
              <a:buClr>
                <a:srgbClr val="990033"/>
              </a:buClr>
              <a:buFont typeface="Wingdings" pitchFamily="2" charset="2"/>
              <a:buChar char="Ø"/>
            </a:pPr>
            <a:r>
              <a:rPr lang="es-ES" sz="2000" dirty="0"/>
              <a:t>Garantizar la disponibilidad de estas sustancias para fines médicos y científicos</a:t>
            </a:r>
          </a:p>
        </p:txBody>
      </p:sp>
      <p:sp>
        <p:nvSpPr>
          <p:cNvPr id="10" name="Llamada ovalada 9">
            <a:extLst>
              <a:ext uri="{FF2B5EF4-FFF2-40B4-BE49-F238E27FC236}">
                <a16:creationId xmlns:a16="http://schemas.microsoft.com/office/drawing/2014/main" id="{4E3CC889-8BF2-9D4D-9032-D6CB1DD8F576}"/>
              </a:ext>
            </a:extLst>
          </p:cNvPr>
          <p:cNvSpPr/>
          <p:nvPr/>
        </p:nvSpPr>
        <p:spPr>
          <a:xfrm rot="15114572">
            <a:off x="164791" y="692901"/>
            <a:ext cx="2333195" cy="2277656"/>
          </a:xfrm>
          <a:prstGeom prst="wedgeEllipseCallout">
            <a:avLst/>
          </a:prstGeom>
          <a:solidFill>
            <a:srgbClr val="1B355D"/>
          </a:solidFill>
          <a:ln>
            <a:noFill/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4800" kern="1200" dirty="0"/>
          </a:p>
        </p:txBody>
      </p:sp>
      <p:sp>
        <p:nvSpPr>
          <p:cNvPr id="11" name="34 CuadroTexto">
            <a:extLst>
              <a:ext uri="{FF2B5EF4-FFF2-40B4-BE49-F238E27FC236}">
                <a16:creationId xmlns:a16="http://schemas.microsoft.com/office/drawing/2014/main" id="{89B51CEB-38D7-B24E-8EA2-978E78CD00AB}"/>
              </a:ext>
            </a:extLst>
          </p:cNvPr>
          <p:cNvSpPr txBox="1"/>
          <p:nvPr/>
        </p:nvSpPr>
        <p:spPr>
          <a:xfrm>
            <a:off x="-113395" y="1602458"/>
            <a:ext cx="29627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400" b="1" kern="1000" dirty="0">
                <a:solidFill>
                  <a:schemeClr val="bg1"/>
                </a:solidFill>
                <a:latin typeface="Montserrat" pitchFamily="2" charset="77"/>
                <a:ea typeface="Steelfish" charset="0"/>
                <a:cs typeface="Steelfish" charset="0"/>
              </a:rPr>
              <a:t>OBJETIVOS</a:t>
            </a:r>
            <a:endParaRPr lang="es-ES" sz="2400" b="1" kern="1000" dirty="0">
              <a:solidFill>
                <a:schemeClr val="bg1"/>
              </a:solidFill>
              <a:latin typeface="Montserrat" pitchFamily="2" charset="77"/>
              <a:ea typeface="Steelfish" charset="0"/>
              <a:cs typeface="Steelfish" charset="0"/>
            </a:endParaRPr>
          </a:p>
        </p:txBody>
      </p:sp>
      <p:sp>
        <p:nvSpPr>
          <p:cNvPr id="12" name="object 4">
            <a:extLst>
              <a:ext uri="{FF2B5EF4-FFF2-40B4-BE49-F238E27FC236}">
                <a16:creationId xmlns:a16="http://schemas.microsoft.com/office/drawing/2014/main" id="{6E51FFE0-EF3B-7843-8B09-0F4C6C34377F}"/>
              </a:ext>
            </a:extLst>
          </p:cNvPr>
          <p:cNvSpPr txBox="1"/>
          <p:nvPr/>
        </p:nvSpPr>
        <p:spPr>
          <a:xfrm>
            <a:off x="2849334" y="1168924"/>
            <a:ext cx="5823030" cy="132023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8100"/>
              </a:lnSpc>
              <a:spcBef>
                <a:spcPts val="100"/>
              </a:spcBef>
            </a:pPr>
            <a:r>
              <a:rPr lang="es-ES" sz="3600" b="1" dirty="0">
                <a:solidFill>
                  <a:srgbClr val="3C3C3B"/>
                </a:solidFill>
                <a:latin typeface="Montserrat" pitchFamily="2" charset="77"/>
                <a:cs typeface="DIN Pro"/>
              </a:rPr>
              <a:t>CONTROL TRÁFICO LÍCITO INTERNACIONAL</a:t>
            </a:r>
            <a:endParaRPr sz="3600" b="1" dirty="0">
              <a:latin typeface="Montserrat" pitchFamily="2" charset="77"/>
              <a:cs typeface="DIN Pro"/>
            </a:endParaRPr>
          </a:p>
        </p:txBody>
      </p:sp>
    </p:spTree>
    <p:extLst>
      <p:ext uri="{BB962C8B-B14F-4D97-AF65-F5344CB8AC3E}">
        <p14:creationId xmlns:p14="http://schemas.microsoft.com/office/powerpoint/2010/main" val="20681660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3FA0B-BA95-029C-08D3-C40105F8FE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A586E7A-C5A1-991B-6AA1-DC6BA22B70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9215" y="685800"/>
            <a:ext cx="4467967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18 Rectángulo">
            <a:extLst>
              <a:ext uri="{FF2B5EF4-FFF2-40B4-BE49-F238E27FC236}">
                <a16:creationId xmlns:a16="http://schemas.microsoft.com/office/drawing/2014/main" id="{C13A85FE-2938-D4C7-94CF-688320CE7DE1}"/>
              </a:ext>
            </a:extLst>
          </p:cNvPr>
          <p:cNvSpPr/>
          <p:nvPr/>
        </p:nvSpPr>
        <p:spPr>
          <a:xfrm>
            <a:off x="3188621" y="709981"/>
            <a:ext cx="7294727" cy="489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>
              <a:lnSpc>
                <a:spcPct val="80000"/>
              </a:lnSpc>
              <a:buClr>
                <a:srgbClr val="990033"/>
              </a:buClr>
              <a:buFont typeface="Wingdings" pitchFamily="2" charset="2"/>
              <a:buNone/>
            </a:pPr>
            <a:r>
              <a:rPr lang="es-ES" sz="3200" b="1" dirty="0">
                <a:solidFill>
                  <a:srgbClr val="19355D"/>
                </a:solidFill>
                <a:latin typeface="Montserrat" pitchFamily="2" charset="77"/>
                <a:cs typeface="+mj-cs"/>
              </a:rPr>
              <a:t>EXPORTACIÓN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7038CD75-4079-2A1A-0130-F3B01C7850EA}"/>
              </a:ext>
            </a:extLst>
          </p:cNvPr>
          <p:cNvSpPr txBox="1"/>
          <p:nvPr/>
        </p:nvSpPr>
        <p:spPr>
          <a:xfrm>
            <a:off x="5259119" y="1593636"/>
            <a:ext cx="3753292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buClr>
                <a:srgbClr val="990033"/>
              </a:buClr>
              <a:defRPr/>
            </a:pPr>
            <a:r>
              <a:rPr lang="es-ES" sz="1400" b="1" dirty="0">
                <a:solidFill>
                  <a:srgbClr val="C00000"/>
                </a:solidFill>
                <a:latin typeface="Monsterrat"/>
              </a:rPr>
              <a:t>Art. 31. CU de 1961 sobre estupefacientes: </a:t>
            </a:r>
          </a:p>
          <a:p>
            <a:pPr algn="just">
              <a:lnSpc>
                <a:spcPct val="80000"/>
              </a:lnSpc>
              <a:buClr>
                <a:srgbClr val="990033"/>
              </a:buClr>
              <a:defRPr/>
            </a:pPr>
            <a:endParaRPr lang="es-ES" altLang="es-ES" sz="1400" b="1" dirty="0">
              <a:solidFill>
                <a:srgbClr val="C00000"/>
              </a:solidFill>
              <a:latin typeface="Monsterrat"/>
            </a:endParaRPr>
          </a:p>
          <a:p>
            <a:pPr marL="285750" indent="-285750" algn="just">
              <a:lnSpc>
                <a:spcPct val="80000"/>
              </a:lnSpc>
              <a:buClr>
                <a:srgbClr val="990033"/>
              </a:buClr>
              <a:buFont typeface="Arial" panose="020B0604020202020204" pitchFamily="34" charset="0"/>
              <a:buChar char="•"/>
              <a:defRPr/>
            </a:pPr>
            <a:r>
              <a:rPr lang="es-ES" altLang="es-ES" sz="1400" b="1" dirty="0">
                <a:solidFill>
                  <a:srgbClr val="C00000"/>
                </a:solidFill>
                <a:latin typeface="Monsterrat"/>
              </a:rPr>
              <a:t>“Cada expedición deberá ir acompañada de una copia del permiso de exportación (…)”.</a:t>
            </a:r>
          </a:p>
          <a:p>
            <a:pPr algn="just">
              <a:lnSpc>
                <a:spcPct val="80000"/>
              </a:lnSpc>
              <a:buClr>
                <a:srgbClr val="990033"/>
              </a:buClr>
              <a:defRPr/>
            </a:pPr>
            <a:endParaRPr lang="es-ES" altLang="es-ES" sz="800" b="1" dirty="0">
              <a:solidFill>
                <a:srgbClr val="C00000"/>
              </a:solidFill>
              <a:latin typeface="Monsterrat"/>
            </a:endParaRPr>
          </a:p>
          <a:p>
            <a:pPr marL="285750" indent="-285750" algn="just">
              <a:lnSpc>
                <a:spcPct val="80000"/>
              </a:lnSpc>
              <a:buClr>
                <a:srgbClr val="990033"/>
              </a:buClr>
              <a:buFont typeface="Arial" panose="020B0604020202020204" pitchFamily="34" charset="0"/>
              <a:buChar char="•"/>
              <a:defRPr/>
            </a:pPr>
            <a:r>
              <a:rPr lang="es-ES" altLang="es-ES" sz="1400" b="1" dirty="0">
                <a:solidFill>
                  <a:srgbClr val="C00000"/>
                </a:solidFill>
                <a:latin typeface="Monsterrat"/>
              </a:rPr>
              <a:t>“Las expediciones de estupefacientes que entren o salgan de un país sin ir acompañadas del permiso de exportación serán detenidas por las autoridades competentes”.</a:t>
            </a:r>
          </a:p>
          <a:p>
            <a:pPr algn="just"/>
            <a:endParaRPr lang="es-ES" altLang="es-ES" sz="1400" b="1" dirty="0">
              <a:solidFill>
                <a:srgbClr val="C00000"/>
              </a:solidFill>
              <a:latin typeface="Monsterrat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C19045E2-9E28-D2A4-581E-FB2986D7D8ED}"/>
              </a:ext>
            </a:extLst>
          </p:cNvPr>
          <p:cNvSpPr txBox="1"/>
          <p:nvPr/>
        </p:nvSpPr>
        <p:spPr>
          <a:xfrm>
            <a:off x="5259119" y="3342980"/>
            <a:ext cx="3753293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400" b="1" dirty="0">
                <a:solidFill>
                  <a:srgbClr val="C00000"/>
                </a:solidFill>
                <a:latin typeface="Monsterrat"/>
              </a:rPr>
              <a:t>Art. 12. Convenio sobre sustancias psicotrópicas  de 1971:</a:t>
            </a:r>
          </a:p>
          <a:p>
            <a:pPr algn="just"/>
            <a:endParaRPr lang="es-ES" sz="800" b="1" dirty="0">
              <a:solidFill>
                <a:srgbClr val="C00000"/>
              </a:solidFill>
              <a:latin typeface="Monsterrat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400" b="1" dirty="0">
                <a:solidFill>
                  <a:srgbClr val="C00000"/>
                </a:solidFill>
                <a:latin typeface="Monsterrat"/>
              </a:rPr>
              <a:t>Cada expedición deberá ir acompañada de una copia de la autorización de exportación, (…) .</a:t>
            </a:r>
          </a:p>
          <a:p>
            <a:pPr algn="just"/>
            <a:endParaRPr lang="es-ES" sz="800" b="1" dirty="0">
              <a:solidFill>
                <a:srgbClr val="C00000"/>
              </a:solidFill>
              <a:latin typeface="Monsterrat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S" sz="1400" b="1" dirty="0">
                <a:solidFill>
                  <a:srgbClr val="C00000"/>
                </a:solidFill>
                <a:latin typeface="Monsterrat"/>
              </a:rPr>
              <a:t>Las expediciones que entren en el territorio de una Parte o salgan del mismo sin ir acompañadas de una autorización de exportación serán detenidas por las autoridades competentes.</a:t>
            </a:r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s-ES" sz="1400" b="1" dirty="0">
              <a:solidFill>
                <a:srgbClr val="C00000"/>
              </a:solidFill>
              <a:latin typeface="Monsterrat"/>
            </a:endParaRPr>
          </a:p>
        </p:txBody>
      </p:sp>
      <p:sp>
        <p:nvSpPr>
          <p:cNvPr id="12" name="Abrir llave 11">
            <a:extLst>
              <a:ext uri="{FF2B5EF4-FFF2-40B4-BE49-F238E27FC236}">
                <a16:creationId xmlns:a16="http://schemas.microsoft.com/office/drawing/2014/main" id="{6175AFD4-7D28-5716-42A1-E93603910C71}"/>
              </a:ext>
            </a:extLst>
          </p:cNvPr>
          <p:cNvSpPr/>
          <p:nvPr/>
        </p:nvSpPr>
        <p:spPr>
          <a:xfrm>
            <a:off x="4984012" y="1439970"/>
            <a:ext cx="313660" cy="4369981"/>
          </a:xfrm>
          <a:prstGeom prst="leftBrac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 dirty="0">
              <a:ln w="38100">
                <a:solidFill>
                  <a:srgbClr val="C00000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2485368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06514C8B-C9A4-D245-80FB-0854DA202DC2}"/>
              </a:ext>
            </a:extLst>
          </p:cNvPr>
          <p:cNvSpPr/>
          <p:nvPr/>
        </p:nvSpPr>
        <p:spPr>
          <a:xfrm>
            <a:off x="351949" y="886265"/>
            <a:ext cx="598555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b="1" dirty="0">
                <a:solidFill>
                  <a:srgbClr val="19355D"/>
                </a:solidFill>
                <a:latin typeface="Montserrat" pitchFamily="2" charset="77"/>
                <a:cs typeface="DIN Pro Condensed" panose="020B0506020101010102" pitchFamily="34" charset="77"/>
              </a:rPr>
              <a:t>SUSTANCIAS CONTROLADAS/ NO CONTROLADAS	</a:t>
            </a:r>
          </a:p>
        </p:txBody>
      </p:sp>
      <p:sp>
        <p:nvSpPr>
          <p:cNvPr id="4" name="Llamada ovalada 3">
            <a:extLst>
              <a:ext uri="{FF2B5EF4-FFF2-40B4-BE49-F238E27FC236}">
                <a16:creationId xmlns:a16="http://schemas.microsoft.com/office/drawing/2014/main" id="{1397250C-3DE6-8843-BAD3-EB6BC1BFE07B}"/>
              </a:ext>
            </a:extLst>
          </p:cNvPr>
          <p:cNvSpPr/>
          <p:nvPr/>
        </p:nvSpPr>
        <p:spPr>
          <a:xfrm rot="4270483">
            <a:off x="6382120" y="235881"/>
            <a:ext cx="2515112" cy="2445750"/>
          </a:xfrm>
          <a:prstGeom prst="wedgeEllipseCallout">
            <a:avLst/>
          </a:prstGeom>
          <a:solidFill>
            <a:srgbClr val="19355D"/>
          </a:solidFill>
          <a:ln>
            <a:noFill/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>
              <a:solidFill>
                <a:srgbClr val="90BDD2"/>
              </a:solidFill>
            </a:endParaRPr>
          </a:p>
        </p:txBody>
      </p:sp>
      <p:sp>
        <p:nvSpPr>
          <p:cNvPr id="5" name="34 CuadroTexto">
            <a:extLst>
              <a:ext uri="{FF2B5EF4-FFF2-40B4-BE49-F238E27FC236}">
                <a16:creationId xmlns:a16="http://schemas.microsoft.com/office/drawing/2014/main" id="{0CF6B4DB-3C63-364E-A27E-FDE53F86EA2E}"/>
              </a:ext>
            </a:extLst>
          </p:cNvPr>
          <p:cNvSpPr txBox="1"/>
          <p:nvPr/>
        </p:nvSpPr>
        <p:spPr>
          <a:xfrm>
            <a:off x="6157899" y="1139620"/>
            <a:ext cx="29121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400" b="1" dirty="0">
                <a:solidFill>
                  <a:schemeClr val="bg1"/>
                </a:solidFill>
                <a:latin typeface="Montserrat" pitchFamily="2" charset="77"/>
                <a:ea typeface="Steelfish" charset="0"/>
                <a:cs typeface="Steelfish" charset="0"/>
              </a:rPr>
              <a:t>CERTIFICADOS</a:t>
            </a:r>
            <a:endParaRPr lang="es-ES" sz="2400" b="1" dirty="0">
              <a:solidFill>
                <a:schemeClr val="bg1"/>
              </a:solidFill>
              <a:latin typeface="Montserrat" pitchFamily="2" charset="77"/>
              <a:ea typeface="Steelfish" charset="0"/>
              <a:cs typeface="Steelfish" charset="0"/>
            </a:endParaRPr>
          </a:p>
        </p:txBody>
      </p:sp>
      <p:sp>
        <p:nvSpPr>
          <p:cNvPr id="6" name="Elipse 5">
            <a:extLst>
              <a:ext uri="{FF2B5EF4-FFF2-40B4-BE49-F238E27FC236}">
                <a16:creationId xmlns:a16="http://schemas.microsoft.com/office/drawing/2014/main" id="{866BB368-CDBD-BD42-BC44-AB44DF79ED7B}"/>
              </a:ext>
            </a:extLst>
          </p:cNvPr>
          <p:cNvSpPr/>
          <p:nvPr/>
        </p:nvSpPr>
        <p:spPr>
          <a:xfrm>
            <a:off x="618415" y="2189854"/>
            <a:ext cx="1076145" cy="1076145"/>
          </a:xfrm>
          <a:prstGeom prst="ellipse">
            <a:avLst/>
          </a:prstGeom>
          <a:solidFill>
            <a:srgbClr val="ECECEC"/>
          </a:solidFill>
          <a:ln w="9525">
            <a:solidFill>
              <a:srgbClr val="BCBCBC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>
              <a:solidFill>
                <a:srgbClr val="F2C2C2"/>
              </a:solidFill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720B08F6-A9F1-6A40-9FE8-4A72CEC193F5}"/>
              </a:ext>
            </a:extLst>
          </p:cNvPr>
          <p:cNvSpPr/>
          <p:nvPr/>
        </p:nvSpPr>
        <p:spPr>
          <a:xfrm>
            <a:off x="618415" y="2608889"/>
            <a:ext cx="111365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200" b="1" dirty="0">
                <a:solidFill>
                  <a:srgbClr val="304168"/>
                </a:solidFill>
                <a:latin typeface="Montserrat" pitchFamily="2" charset="77"/>
              </a:rPr>
              <a:t>IMPORT.</a:t>
            </a:r>
            <a:endParaRPr lang="es-ES_tradnl" sz="1200" b="1" dirty="0">
              <a:latin typeface="Montserrat" pitchFamily="2" charset="77"/>
            </a:endParaRPr>
          </a:p>
        </p:txBody>
      </p:sp>
      <p:sp>
        <p:nvSpPr>
          <p:cNvPr id="8" name="2 Rectángulo">
            <a:extLst>
              <a:ext uri="{FF2B5EF4-FFF2-40B4-BE49-F238E27FC236}">
                <a16:creationId xmlns:a16="http://schemas.microsoft.com/office/drawing/2014/main" id="{7059DD93-1395-5D47-BB3D-49987B78D7DA}"/>
              </a:ext>
            </a:extLst>
          </p:cNvPr>
          <p:cNvSpPr/>
          <p:nvPr/>
        </p:nvSpPr>
        <p:spPr>
          <a:xfrm>
            <a:off x="1837857" y="2307956"/>
            <a:ext cx="47661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Clr>
                <a:srgbClr val="CA1139"/>
              </a:buClr>
              <a:buSzPct val="100000"/>
              <a:buBlip>
                <a:blip r:embed="rId2"/>
              </a:buBlip>
            </a:pPr>
            <a:r>
              <a:rPr lang="es-ES" sz="1200" dirty="0">
                <a:latin typeface="Montserrat" pitchFamily="2" charset="77"/>
              </a:rPr>
              <a:t>Sustancia controlada en España: permiso de importación</a:t>
            </a:r>
          </a:p>
          <a:p>
            <a:pPr marL="171450" indent="-171450" algn="just">
              <a:buClr>
                <a:srgbClr val="CA1139"/>
              </a:buClr>
              <a:buSzPct val="100000"/>
              <a:buBlip>
                <a:blip r:embed="rId2"/>
              </a:buBlip>
            </a:pPr>
            <a:r>
              <a:rPr lang="es-ES" sz="1200" dirty="0">
                <a:latin typeface="Montserrat" pitchFamily="2" charset="77"/>
              </a:rPr>
              <a:t>Sustancia no controlada en España y si controlada en el país exportador: España emitirá “certificado sustancia no controlada”, el país exportador emitirá el correspondiente permiso de exportación.</a:t>
            </a:r>
          </a:p>
        </p:txBody>
      </p:sp>
      <p:sp>
        <p:nvSpPr>
          <p:cNvPr id="11" name="Elipse 10">
            <a:extLst>
              <a:ext uri="{FF2B5EF4-FFF2-40B4-BE49-F238E27FC236}">
                <a16:creationId xmlns:a16="http://schemas.microsoft.com/office/drawing/2014/main" id="{543D3433-A2DA-9B49-9FB5-74D6FF3FF581}"/>
              </a:ext>
            </a:extLst>
          </p:cNvPr>
          <p:cNvSpPr/>
          <p:nvPr/>
        </p:nvSpPr>
        <p:spPr>
          <a:xfrm>
            <a:off x="618415" y="3618895"/>
            <a:ext cx="1076145" cy="1076145"/>
          </a:xfrm>
          <a:prstGeom prst="ellipse">
            <a:avLst/>
          </a:prstGeom>
          <a:solidFill>
            <a:srgbClr val="ECECEC"/>
          </a:solidFill>
          <a:ln w="9525">
            <a:solidFill>
              <a:srgbClr val="BCBCBC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>
              <a:solidFill>
                <a:srgbClr val="F2C2C2"/>
              </a:solidFill>
            </a:endParaRPr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05565C2D-83E8-9B45-A15D-A0333C233971}"/>
              </a:ext>
            </a:extLst>
          </p:cNvPr>
          <p:cNvSpPr/>
          <p:nvPr/>
        </p:nvSpPr>
        <p:spPr>
          <a:xfrm>
            <a:off x="618415" y="3981147"/>
            <a:ext cx="111365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200" b="1" dirty="0">
                <a:solidFill>
                  <a:srgbClr val="304168"/>
                </a:solidFill>
                <a:latin typeface="Montserrat" pitchFamily="2" charset="77"/>
              </a:rPr>
              <a:t>EXPORT.</a:t>
            </a:r>
            <a:endParaRPr lang="es-ES_tradnl" sz="1200" b="1" dirty="0">
              <a:latin typeface="Montserrat" pitchFamily="2" charset="77"/>
            </a:endParaRPr>
          </a:p>
        </p:txBody>
      </p:sp>
      <p:sp>
        <p:nvSpPr>
          <p:cNvPr id="17" name="2 Rectángulo">
            <a:extLst>
              <a:ext uri="{FF2B5EF4-FFF2-40B4-BE49-F238E27FC236}">
                <a16:creationId xmlns:a16="http://schemas.microsoft.com/office/drawing/2014/main" id="{7059DD93-1395-5D47-BB3D-49987B78D7DA}"/>
              </a:ext>
            </a:extLst>
          </p:cNvPr>
          <p:cNvSpPr/>
          <p:nvPr/>
        </p:nvSpPr>
        <p:spPr>
          <a:xfrm>
            <a:off x="1837857" y="3810562"/>
            <a:ext cx="47661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Clr>
                <a:srgbClr val="CA1139"/>
              </a:buClr>
              <a:buSzPct val="100000"/>
              <a:buBlip>
                <a:blip r:embed="rId2"/>
              </a:buBlip>
            </a:pPr>
            <a:r>
              <a:rPr lang="es-ES" sz="1200" dirty="0">
                <a:latin typeface="Montserrat" pitchFamily="2" charset="77"/>
              </a:rPr>
              <a:t>Sustancia controlada en España y no controlada en el país importador: permiso de exportación cuando el país de destino emita el correspondiente certificado de  sustancia no controlada</a:t>
            </a:r>
          </a:p>
        </p:txBody>
      </p:sp>
      <p:sp>
        <p:nvSpPr>
          <p:cNvPr id="20" name="19 Rectángulo"/>
          <p:cNvSpPr/>
          <p:nvPr/>
        </p:nvSpPr>
        <p:spPr>
          <a:xfrm>
            <a:off x="3123028" y="3043643"/>
            <a:ext cx="1631852" cy="575252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/>
          </a:p>
        </p:txBody>
      </p:sp>
      <p:sp>
        <p:nvSpPr>
          <p:cNvPr id="22" name="21 Rectángulo"/>
          <p:cNvSpPr/>
          <p:nvPr/>
        </p:nvSpPr>
        <p:spPr>
          <a:xfrm>
            <a:off x="3123028" y="3043643"/>
            <a:ext cx="2236763" cy="575252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2542" y="6061265"/>
            <a:ext cx="69246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37857" y="1901028"/>
            <a:ext cx="4625865" cy="416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19345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1" grpId="0" animBg="1"/>
      <p:bldP spid="18" grpId="0"/>
      <p:bldP spid="17" grpId="0"/>
      <p:bldP spid="17" grpId="1"/>
      <p:bldP spid="2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C60A88-B175-063A-6E1B-F249CDDCC9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a 6">
            <a:extLst>
              <a:ext uri="{FF2B5EF4-FFF2-40B4-BE49-F238E27FC236}">
                <a16:creationId xmlns:a16="http://schemas.microsoft.com/office/drawing/2014/main" id="{21666314-2E95-007D-4844-F1AA17FAF6B0}"/>
              </a:ext>
            </a:extLst>
          </p:cNvPr>
          <p:cNvGraphicFramePr/>
          <p:nvPr/>
        </p:nvGraphicFramePr>
        <p:xfrm>
          <a:off x="804576" y="1835069"/>
          <a:ext cx="7440363" cy="31878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17 Título">
            <a:extLst>
              <a:ext uri="{FF2B5EF4-FFF2-40B4-BE49-F238E27FC236}">
                <a16:creationId xmlns:a16="http://schemas.microsoft.com/office/drawing/2014/main" id="{24AB530E-7519-ECEC-E5EA-8A8335958D50}"/>
              </a:ext>
            </a:extLst>
          </p:cNvPr>
          <p:cNvSpPr txBox="1">
            <a:spLocks/>
          </p:cNvSpPr>
          <p:nvPr/>
        </p:nvSpPr>
        <p:spPr>
          <a:xfrm>
            <a:off x="1009602" y="823740"/>
            <a:ext cx="7030310" cy="460565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s-ES" sz="2400" b="1" kern="1200" dirty="0">
                <a:solidFill>
                  <a:srgbClr val="19355D"/>
                </a:solidFill>
                <a:latin typeface="Montserrat" pitchFamily="2" charset="77"/>
                <a:ea typeface="+mn-ea"/>
                <a:cs typeface="+mj-cs"/>
              </a:defRPr>
            </a:lvl1pPr>
          </a:lstStyle>
          <a:p>
            <a:pPr marL="0" lvl="1" algn="ctr">
              <a:lnSpc>
                <a:spcPct val="80000"/>
              </a:lnSpc>
            </a:pPr>
            <a:r>
              <a:rPr lang="es-ES" sz="2400" b="1" dirty="0">
                <a:solidFill>
                  <a:srgbClr val="19355D"/>
                </a:solidFill>
                <a:latin typeface="Montserrat" pitchFamily="2" charset="77"/>
                <a:cs typeface="DIN Pro Condensed" panose="020B0506020101010102" pitchFamily="34" charset="77"/>
              </a:rPr>
              <a:t>SISTEMAS IMPLICADOS EN LA EMISIÓN DE LAS AUTORIZACIONES</a:t>
            </a:r>
            <a:endParaRPr lang="en-US" sz="2400" b="1" dirty="0">
              <a:solidFill>
                <a:srgbClr val="19355D"/>
              </a:solidFill>
              <a:latin typeface="Montserrat" pitchFamily="2" charset="77"/>
              <a:cs typeface="DIN Pro Condensed" panose="020B0506020101010102" pitchFamily="34" charset="77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47CC1E51-7326-B4EF-323A-3BA3804746B2}"/>
              </a:ext>
            </a:extLst>
          </p:cNvPr>
          <p:cNvSpPr/>
          <p:nvPr/>
        </p:nvSpPr>
        <p:spPr>
          <a:xfrm>
            <a:off x="3226981" y="1525772"/>
            <a:ext cx="2690037" cy="3806456"/>
          </a:xfrm>
          <a:prstGeom prst="roundRect">
            <a:avLst/>
          </a:prstGeom>
          <a:noFill/>
          <a:ln w="38100">
            <a:solidFill>
              <a:srgbClr val="C00000"/>
            </a:solidFill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/>
          </a:p>
        </p:txBody>
      </p:sp>
    </p:spTree>
    <p:extLst>
      <p:ext uri="{BB962C8B-B14F-4D97-AF65-F5344CB8AC3E}">
        <p14:creationId xmlns:p14="http://schemas.microsoft.com/office/powerpoint/2010/main" val="40212325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49382" y="522290"/>
            <a:ext cx="8836373" cy="5527675"/>
          </a:xfrm>
          <a:prstGeom prst="rect">
            <a:avLst/>
          </a:prstGeom>
          <a:ln w="9525" algn="ctr">
            <a:noFill/>
            <a:miter lim="800000"/>
            <a:headEnd/>
            <a:tailEnd/>
          </a:ln>
        </p:spPr>
      </p:pic>
      <p:sp>
        <p:nvSpPr>
          <p:cNvPr id="2" name="Llamada ovalada 23">
            <a:extLst>
              <a:ext uri="{FF2B5EF4-FFF2-40B4-BE49-F238E27FC236}">
                <a16:creationId xmlns:a16="http://schemas.microsoft.com/office/drawing/2014/main" id="{F9F3CAC8-3826-5A44-9AAE-D235311F2030}"/>
              </a:ext>
            </a:extLst>
          </p:cNvPr>
          <p:cNvSpPr/>
          <p:nvPr/>
        </p:nvSpPr>
        <p:spPr>
          <a:xfrm rot="4270483">
            <a:off x="5301971" y="445465"/>
            <a:ext cx="2794581" cy="2842908"/>
          </a:xfrm>
          <a:prstGeom prst="wedgeEllipseCallout">
            <a:avLst/>
          </a:prstGeom>
          <a:solidFill>
            <a:schemeClr val="accent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>
              <a:solidFill>
                <a:srgbClr val="C21F3C"/>
              </a:solidFill>
            </a:endParaRPr>
          </a:p>
        </p:txBody>
      </p:sp>
      <p:sp>
        <p:nvSpPr>
          <p:cNvPr id="3" name="34 CuadroTexto">
            <a:extLst>
              <a:ext uri="{FF2B5EF4-FFF2-40B4-BE49-F238E27FC236}">
                <a16:creationId xmlns:a16="http://schemas.microsoft.com/office/drawing/2014/main" id="{F5B8D184-857A-FB4A-95C0-5BAA0D1B222F}"/>
              </a:ext>
            </a:extLst>
          </p:cNvPr>
          <p:cNvSpPr txBox="1"/>
          <p:nvPr/>
        </p:nvSpPr>
        <p:spPr>
          <a:xfrm>
            <a:off x="4971203" y="1462991"/>
            <a:ext cx="338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800" b="1" dirty="0">
                <a:solidFill>
                  <a:schemeClr val="bg1"/>
                </a:solidFill>
                <a:latin typeface="Montserrat" pitchFamily="2" charset="77"/>
                <a:ea typeface="Steelfish" charset="0"/>
                <a:cs typeface="Steelfish" charset="0"/>
              </a:rPr>
              <a:t>LOCALIZADOR</a:t>
            </a:r>
            <a:endParaRPr lang="es-ES" sz="2800" b="1" dirty="0">
              <a:solidFill>
                <a:schemeClr val="bg1"/>
              </a:solidFill>
              <a:latin typeface="Montserrat" pitchFamily="2" charset="77"/>
              <a:ea typeface="Steelfish" charset="0"/>
              <a:cs typeface="Steelfish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9651" y="739283"/>
            <a:ext cx="3740480" cy="5310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Rectángulo redondeado"/>
          <p:cNvSpPr/>
          <p:nvPr/>
        </p:nvSpPr>
        <p:spPr>
          <a:xfrm>
            <a:off x="3557116" y="5576835"/>
            <a:ext cx="1095271" cy="361740"/>
          </a:xfrm>
          <a:prstGeom prst="roundRect">
            <a:avLst/>
          </a:prstGeom>
          <a:noFill/>
          <a:ln w="38100">
            <a:solidFill>
              <a:srgbClr val="C00000"/>
            </a:solidFill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/>
          </a:p>
        </p:txBody>
      </p:sp>
    </p:spTree>
    <p:extLst>
      <p:ext uri="{BB962C8B-B14F-4D97-AF65-F5344CB8AC3E}">
        <p14:creationId xmlns:p14="http://schemas.microsoft.com/office/powerpoint/2010/main" val="32310167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C9FC74CF-58DB-D466-FF3D-3A549B7F6CD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948FD6AC-5A4A-C944-AFB7-CFE21FCED208}" type="slidenum">
              <a:rPr lang="es-ES" smtClean="0"/>
              <a:pPr/>
              <a:t>24</a:t>
            </a:fld>
            <a:endParaRPr lang="es-ES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96EDA698-7FE6-3716-0D25-2841BBA7D5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679" y="166928"/>
            <a:ext cx="854388" cy="854388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ECF1AF8F-E535-9E80-E9FC-42974EF8EF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915" y="3984861"/>
            <a:ext cx="854390" cy="854390"/>
          </a:xfrm>
          <a:prstGeom prst="rect">
            <a:avLst/>
          </a:prstGeom>
        </p:spPr>
      </p:pic>
      <p:sp>
        <p:nvSpPr>
          <p:cNvPr id="5" name="34 CuadroTexto">
            <a:extLst>
              <a:ext uri="{FF2B5EF4-FFF2-40B4-BE49-F238E27FC236}">
                <a16:creationId xmlns:a16="http://schemas.microsoft.com/office/drawing/2014/main" id="{3E74A14B-6B72-9E93-BB2E-5238A38F8A77}"/>
              </a:ext>
            </a:extLst>
          </p:cNvPr>
          <p:cNvSpPr txBox="1"/>
          <p:nvPr/>
        </p:nvSpPr>
        <p:spPr>
          <a:xfrm>
            <a:off x="1156067" y="313430"/>
            <a:ext cx="34159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solidFill>
                  <a:srgbClr val="C00000"/>
                </a:solidFill>
                <a:latin typeface="Montserrat" pitchFamily="2" charset="77"/>
                <a:ea typeface="Steelfish" charset="0"/>
                <a:cs typeface="Steelfish" charset="0"/>
              </a:rPr>
              <a:t>Art. 16. Ley 17/1967, de 8 de abril</a:t>
            </a:r>
          </a:p>
        </p:txBody>
      </p:sp>
      <p:sp>
        <p:nvSpPr>
          <p:cNvPr id="6" name="34 CuadroTexto">
            <a:extLst>
              <a:ext uri="{FF2B5EF4-FFF2-40B4-BE49-F238E27FC236}">
                <a16:creationId xmlns:a16="http://schemas.microsoft.com/office/drawing/2014/main" id="{37B0561D-277F-F00E-B285-4D40D4F686B4}"/>
              </a:ext>
            </a:extLst>
          </p:cNvPr>
          <p:cNvSpPr txBox="1"/>
          <p:nvPr/>
        </p:nvSpPr>
        <p:spPr>
          <a:xfrm>
            <a:off x="1300303" y="4222910"/>
            <a:ext cx="3089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solidFill>
                  <a:srgbClr val="1B355D"/>
                </a:solidFill>
                <a:latin typeface="Montserrat" pitchFamily="2" charset="77"/>
                <a:ea typeface="Steelfish" charset="0"/>
                <a:cs typeface="Steelfish" charset="0"/>
              </a:rPr>
              <a:t>Art 2. Orden de 14 de enero de 1981</a:t>
            </a:r>
          </a:p>
        </p:txBody>
      </p:sp>
      <p:cxnSp>
        <p:nvCxnSpPr>
          <p:cNvPr id="7" name="Conector recto 6">
            <a:extLst>
              <a:ext uri="{FF2B5EF4-FFF2-40B4-BE49-F238E27FC236}">
                <a16:creationId xmlns:a16="http://schemas.microsoft.com/office/drawing/2014/main" id="{21A0EEB1-A5FB-FE7F-3115-B5E50AC0E9D3}"/>
              </a:ext>
            </a:extLst>
          </p:cNvPr>
          <p:cNvCxnSpPr>
            <a:cxnSpLocks/>
          </p:cNvCxnSpPr>
          <p:nvPr/>
        </p:nvCxnSpPr>
        <p:spPr>
          <a:xfrm>
            <a:off x="4638699" y="313430"/>
            <a:ext cx="0" cy="5882666"/>
          </a:xfrm>
          <a:prstGeom prst="line">
            <a:avLst/>
          </a:prstGeom>
          <a:ln w="38100">
            <a:solidFill>
              <a:srgbClr val="3041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4">
            <a:extLst>
              <a:ext uri="{FF2B5EF4-FFF2-40B4-BE49-F238E27FC236}">
                <a16:creationId xmlns:a16="http://schemas.microsoft.com/office/drawing/2014/main" id="{2CFF3271-D022-B5FA-31D4-15E92C9D6A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59676" y="5740550"/>
            <a:ext cx="3809488" cy="111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ángulo 7">
            <a:extLst>
              <a:ext uri="{FF2B5EF4-FFF2-40B4-BE49-F238E27FC236}">
                <a16:creationId xmlns:a16="http://schemas.microsoft.com/office/drawing/2014/main" id="{3B55F8BC-7E5C-F268-D64B-8C20C15F1BF6}"/>
              </a:ext>
            </a:extLst>
          </p:cNvPr>
          <p:cNvSpPr/>
          <p:nvPr/>
        </p:nvSpPr>
        <p:spPr>
          <a:xfrm>
            <a:off x="834390" y="1167141"/>
            <a:ext cx="3555665" cy="14724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buClr>
                <a:srgbClr val="990033"/>
              </a:buClr>
              <a:defRPr/>
            </a:pPr>
            <a:r>
              <a:rPr lang="es-ES" altLang="es-ES" sz="1400" b="1" kern="0" dirty="0">
                <a:solidFill>
                  <a:srgbClr val="304168"/>
                </a:solidFill>
                <a:latin typeface="Montserrat" pitchFamily="2" charset="77"/>
                <a:ea typeface="DIN Pro Condensed" charset="0"/>
                <a:cs typeface="DIN Pro Condensed" charset="0"/>
              </a:rPr>
              <a:t>Las Aduanas no podrán permitir la entrada o salida del territorio nacional, así como tampoco el despacho de partida alguna de productos o preparados estupefacientes </a:t>
            </a:r>
            <a:r>
              <a:rPr lang="es-ES" altLang="es-ES" sz="1400" b="1" u="sng" kern="0" dirty="0">
                <a:solidFill>
                  <a:srgbClr val="304168"/>
                </a:solidFill>
                <a:latin typeface="Montserrat" pitchFamily="2" charset="77"/>
                <a:ea typeface="DIN Pro Condensed" charset="0"/>
                <a:cs typeface="DIN Pro Condensed" charset="0"/>
              </a:rPr>
              <a:t>si no se han cumplido las formalidades establecidas.</a:t>
            </a:r>
            <a:r>
              <a:rPr lang="es-ES" altLang="es-ES" sz="1400" b="1" kern="0" dirty="0">
                <a:solidFill>
                  <a:srgbClr val="304168"/>
                </a:solidFill>
                <a:latin typeface="Montserrat" pitchFamily="2" charset="77"/>
                <a:ea typeface="DIN Pro Condensed" charset="0"/>
                <a:cs typeface="DIN Pro Condensed" charset="0"/>
              </a:rPr>
              <a:t> </a:t>
            </a:r>
          </a:p>
        </p:txBody>
      </p:sp>
      <p:sp>
        <p:nvSpPr>
          <p:cNvPr id="10" name="Anillo 24">
            <a:extLst>
              <a:ext uri="{FF2B5EF4-FFF2-40B4-BE49-F238E27FC236}">
                <a16:creationId xmlns:a16="http://schemas.microsoft.com/office/drawing/2014/main" id="{F43DE79D-4E6C-CAE7-F079-100182ABBF98}"/>
              </a:ext>
            </a:extLst>
          </p:cNvPr>
          <p:cNvSpPr/>
          <p:nvPr/>
        </p:nvSpPr>
        <p:spPr>
          <a:xfrm>
            <a:off x="615292" y="1193377"/>
            <a:ext cx="146066" cy="146066"/>
          </a:xfrm>
          <a:prstGeom prst="donut">
            <a:avLst/>
          </a:prstGeom>
          <a:solidFill>
            <a:srgbClr val="3041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>
              <a:solidFill>
                <a:schemeClr val="tx1"/>
              </a:solidFill>
              <a:latin typeface="Montserrat" pitchFamily="2" charset="77"/>
            </a:endParaRPr>
          </a:p>
        </p:txBody>
      </p:sp>
      <p:sp>
        <p:nvSpPr>
          <p:cNvPr id="11" name="Rectángulo 7">
            <a:extLst>
              <a:ext uri="{FF2B5EF4-FFF2-40B4-BE49-F238E27FC236}">
                <a16:creationId xmlns:a16="http://schemas.microsoft.com/office/drawing/2014/main" id="{DB2FC8F1-7566-E5D4-54F3-2A77493DBDA7}"/>
              </a:ext>
            </a:extLst>
          </p:cNvPr>
          <p:cNvSpPr/>
          <p:nvPr/>
        </p:nvSpPr>
        <p:spPr>
          <a:xfrm>
            <a:off x="834390" y="2639595"/>
            <a:ext cx="3555665" cy="1298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buClr>
                <a:srgbClr val="990033"/>
              </a:buClr>
              <a:defRPr/>
            </a:pPr>
            <a:r>
              <a:rPr lang="es-ES" altLang="es-ES" sz="1400" b="1" kern="0" dirty="0">
                <a:solidFill>
                  <a:srgbClr val="304168"/>
                </a:solidFill>
                <a:latin typeface="Montserrat" pitchFamily="2" charset="77"/>
                <a:ea typeface="DIN Pro Condensed" charset="0"/>
                <a:cs typeface="DIN Pro Condensed" charset="0"/>
              </a:rPr>
              <a:t>(…) los Inspectores Farmacéuticos de géneros medicinales, (…) realizarán el reconocimiento previo al despacho de todos los medicamentos estupefacientes (…) que se importen en España o se exporten al extranjero.  </a:t>
            </a:r>
          </a:p>
        </p:txBody>
      </p:sp>
      <p:sp>
        <p:nvSpPr>
          <p:cNvPr id="12" name="Anillo 24">
            <a:extLst>
              <a:ext uri="{FF2B5EF4-FFF2-40B4-BE49-F238E27FC236}">
                <a16:creationId xmlns:a16="http://schemas.microsoft.com/office/drawing/2014/main" id="{05877A01-37E8-7EE8-D491-69122564AD9A}"/>
              </a:ext>
            </a:extLst>
          </p:cNvPr>
          <p:cNvSpPr/>
          <p:nvPr/>
        </p:nvSpPr>
        <p:spPr>
          <a:xfrm>
            <a:off x="615292" y="2665831"/>
            <a:ext cx="146066" cy="146066"/>
          </a:xfrm>
          <a:prstGeom prst="donut">
            <a:avLst/>
          </a:prstGeom>
          <a:solidFill>
            <a:srgbClr val="3041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>
              <a:solidFill>
                <a:schemeClr val="tx1"/>
              </a:solidFill>
              <a:latin typeface="Montserrat" pitchFamily="2" charset="77"/>
            </a:endParaRPr>
          </a:p>
        </p:txBody>
      </p:sp>
      <p:sp>
        <p:nvSpPr>
          <p:cNvPr id="13" name="Rectángulo 7">
            <a:extLst>
              <a:ext uri="{FF2B5EF4-FFF2-40B4-BE49-F238E27FC236}">
                <a16:creationId xmlns:a16="http://schemas.microsoft.com/office/drawing/2014/main" id="{1EE75C46-43FA-EC58-45DB-D48CE071A625}"/>
              </a:ext>
            </a:extLst>
          </p:cNvPr>
          <p:cNvSpPr/>
          <p:nvPr/>
        </p:nvSpPr>
        <p:spPr>
          <a:xfrm>
            <a:off x="916346" y="5068351"/>
            <a:ext cx="3555665" cy="1127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buClr>
                <a:srgbClr val="990033"/>
              </a:buClr>
              <a:defRPr/>
            </a:pPr>
            <a:r>
              <a:rPr lang="es-ES" altLang="es-ES" sz="1400" b="1" kern="0" dirty="0">
                <a:solidFill>
                  <a:srgbClr val="C00000"/>
                </a:solidFill>
                <a:latin typeface="Montserrat" pitchFamily="2" charset="77"/>
                <a:ea typeface="DIN Pro Condensed" charset="0"/>
                <a:cs typeface="DIN Pro Condensed" charset="0"/>
              </a:rPr>
              <a:t>Autorizada la importación y con la mercancía en la Aduana, se procederá por la intervención de la Dirección General de Farmacia y Medicamentos a la certificación de la cantidad recibida, (…).</a:t>
            </a:r>
          </a:p>
        </p:txBody>
      </p:sp>
      <p:sp>
        <p:nvSpPr>
          <p:cNvPr id="14" name="Anillo 24">
            <a:extLst>
              <a:ext uri="{FF2B5EF4-FFF2-40B4-BE49-F238E27FC236}">
                <a16:creationId xmlns:a16="http://schemas.microsoft.com/office/drawing/2014/main" id="{2D949404-0D30-BEAE-F8E8-462606FF4954}"/>
              </a:ext>
            </a:extLst>
          </p:cNvPr>
          <p:cNvSpPr/>
          <p:nvPr/>
        </p:nvSpPr>
        <p:spPr>
          <a:xfrm>
            <a:off x="697248" y="5094587"/>
            <a:ext cx="146066" cy="146066"/>
          </a:xfrm>
          <a:prstGeom prst="donut">
            <a:avLst/>
          </a:prstGeom>
          <a:solidFill>
            <a:srgbClr val="3041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>
              <a:solidFill>
                <a:srgbClr val="C00000"/>
              </a:solidFill>
              <a:latin typeface="Montserrat" pitchFamily="2" charset="77"/>
            </a:endParaRP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92B96E69-E48C-C860-A3A5-619B89EFF2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5289" y="1803006"/>
            <a:ext cx="854390" cy="854390"/>
          </a:xfrm>
          <a:prstGeom prst="rect">
            <a:avLst/>
          </a:prstGeom>
        </p:spPr>
      </p:pic>
      <p:sp>
        <p:nvSpPr>
          <p:cNvPr id="16" name="34 CuadroTexto">
            <a:extLst>
              <a:ext uri="{FF2B5EF4-FFF2-40B4-BE49-F238E27FC236}">
                <a16:creationId xmlns:a16="http://schemas.microsoft.com/office/drawing/2014/main" id="{77BB5583-4E4D-C206-7882-C4E21F882339}"/>
              </a:ext>
            </a:extLst>
          </p:cNvPr>
          <p:cNvSpPr txBox="1"/>
          <p:nvPr/>
        </p:nvSpPr>
        <p:spPr>
          <a:xfrm>
            <a:off x="5559676" y="2041055"/>
            <a:ext cx="33719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>
                <a:solidFill>
                  <a:srgbClr val="304168"/>
                </a:solidFill>
                <a:latin typeface="Montserrat" pitchFamily="2" charset="77"/>
                <a:ea typeface="Steelfish" charset="0"/>
                <a:cs typeface="Steelfish" charset="0"/>
              </a:rPr>
              <a:t>Art Único. RD 1573/1993,  de 10 de septiembre</a:t>
            </a:r>
          </a:p>
        </p:txBody>
      </p:sp>
      <p:sp>
        <p:nvSpPr>
          <p:cNvPr id="17" name="Rectángulo 19">
            <a:extLst>
              <a:ext uri="{FF2B5EF4-FFF2-40B4-BE49-F238E27FC236}">
                <a16:creationId xmlns:a16="http://schemas.microsoft.com/office/drawing/2014/main" id="{115D960B-1F17-851A-72E2-16CC872D4E1F}"/>
              </a:ext>
            </a:extLst>
          </p:cNvPr>
          <p:cNvSpPr/>
          <p:nvPr/>
        </p:nvSpPr>
        <p:spPr>
          <a:xfrm>
            <a:off x="5043964" y="3161966"/>
            <a:ext cx="384660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400" b="1" kern="0" dirty="0">
                <a:solidFill>
                  <a:srgbClr val="CA1139"/>
                </a:solidFill>
                <a:latin typeface="Montserrat" pitchFamily="2" charset="77"/>
                <a:ea typeface="DIN Pro Condensed" charset="0"/>
                <a:cs typeface="DIN Pro Condensed" charset="0"/>
              </a:rPr>
              <a:t>Las mercancías (…) deberán ser presentadas en los Servicios de aduanas, acompañadas del permiso sanitario de introducción o salida del territorio español, (…) </a:t>
            </a:r>
          </a:p>
        </p:txBody>
      </p:sp>
      <p:sp>
        <p:nvSpPr>
          <p:cNvPr id="18" name="Anillo 28">
            <a:extLst>
              <a:ext uri="{FF2B5EF4-FFF2-40B4-BE49-F238E27FC236}">
                <a16:creationId xmlns:a16="http://schemas.microsoft.com/office/drawing/2014/main" id="{2835973A-E8DF-03BF-BAB7-5810D91AEBA6}"/>
              </a:ext>
            </a:extLst>
          </p:cNvPr>
          <p:cNvSpPr/>
          <p:nvPr/>
        </p:nvSpPr>
        <p:spPr>
          <a:xfrm>
            <a:off x="4897898" y="3234999"/>
            <a:ext cx="155219" cy="146066"/>
          </a:xfrm>
          <a:prstGeom prst="donut">
            <a:avLst/>
          </a:prstGeom>
          <a:solidFill>
            <a:srgbClr val="CA11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>
              <a:solidFill>
                <a:schemeClr val="tx1"/>
              </a:solidFill>
              <a:latin typeface="Montserrat" pitchFamily="2" charset="77"/>
            </a:endParaRPr>
          </a:p>
        </p:txBody>
      </p:sp>
      <p:sp>
        <p:nvSpPr>
          <p:cNvPr id="19" name="Rectángulo 19">
            <a:extLst>
              <a:ext uri="{FF2B5EF4-FFF2-40B4-BE49-F238E27FC236}">
                <a16:creationId xmlns:a16="http://schemas.microsoft.com/office/drawing/2014/main" id="{EF590DE7-BD8D-0824-41D4-E1834106D293}"/>
              </a:ext>
            </a:extLst>
          </p:cNvPr>
          <p:cNvSpPr/>
          <p:nvPr/>
        </p:nvSpPr>
        <p:spPr>
          <a:xfrm>
            <a:off x="5085035" y="4440434"/>
            <a:ext cx="3846609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400" b="1" u="sng" kern="0" dirty="0">
                <a:solidFill>
                  <a:srgbClr val="CA1139"/>
                </a:solidFill>
                <a:latin typeface="Montserrat" pitchFamily="2" charset="77"/>
                <a:ea typeface="DIN Pro Condensed" charset="0"/>
                <a:cs typeface="DIN Pro Condensed" charset="0"/>
              </a:rPr>
              <a:t>Los inspectores sanitarios </a:t>
            </a:r>
            <a:r>
              <a:rPr lang="es-ES" sz="1400" b="1" kern="0" dirty="0">
                <a:solidFill>
                  <a:srgbClr val="CA1139"/>
                </a:solidFill>
                <a:latin typeface="Montserrat" pitchFamily="2" charset="77"/>
                <a:ea typeface="DIN Pro Condensed" charset="0"/>
                <a:cs typeface="DIN Pro Condensed" charset="0"/>
              </a:rPr>
              <a:t>(…), después de haber efectuado el control previsto (…), </a:t>
            </a:r>
            <a:r>
              <a:rPr lang="es-ES" sz="1400" b="1" u="sng" kern="0" dirty="0">
                <a:solidFill>
                  <a:srgbClr val="CA1139"/>
                </a:solidFill>
                <a:latin typeface="Montserrat" pitchFamily="2" charset="77"/>
                <a:ea typeface="DIN Pro Condensed" charset="0"/>
                <a:cs typeface="DIN Pro Condensed" charset="0"/>
              </a:rPr>
              <a:t>certificarán la conformidad de los datos</a:t>
            </a:r>
            <a:r>
              <a:rPr lang="es-ES" sz="1400" b="1" kern="0" dirty="0">
                <a:solidFill>
                  <a:srgbClr val="CA1139"/>
                </a:solidFill>
                <a:latin typeface="Montserrat" pitchFamily="2" charset="77"/>
                <a:ea typeface="DIN Pro Condensed" charset="0"/>
                <a:cs typeface="DIN Pro Condensed" charset="0"/>
              </a:rPr>
              <a:t> que figuran en el permiso sanitario (…). Dicha certificación se extenderá al dorso del propio permiso sanitario.</a:t>
            </a:r>
          </a:p>
        </p:txBody>
      </p:sp>
      <p:sp>
        <p:nvSpPr>
          <p:cNvPr id="20" name="Anillo 28">
            <a:extLst>
              <a:ext uri="{FF2B5EF4-FFF2-40B4-BE49-F238E27FC236}">
                <a16:creationId xmlns:a16="http://schemas.microsoft.com/office/drawing/2014/main" id="{6251A06A-C024-F618-20AE-45734D492370}"/>
              </a:ext>
            </a:extLst>
          </p:cNvPr>
          <p:cNvSpPr/>
          <p:nvPr/>
        </p:nvSpPr>
        <p:spPr>
          <a:xfrm>
            <a:off x="4938969" y="4513467"/>
            <a:ext cx="155219" cy="146066"/>
          </a:xfrm>
          <a:prstGeom prst="donut">
            <a:avLst/>
          </a:prstGeom>
          <a:solidFill>
            <a:srgbClr val="CA11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>
              <a:solidFill>
                <a:schemeClr val="tx1"/>
              </a:solidFill>
              <a:latin typeface="Montserrat" pitchFamily="2" charset="77"/>
            </a:endParaRPr>
          </a:p>
        </p:txBody>
      </p:sp>
      <p:sp>
        <p:nvSpPr>
          <p:cNvPr id="40" name="34 CuadroTexto">
            <a:extLst>
              <a:ext uri="{FF2B5EF4-FFF2-40B4-BE49-F238E27FC236}">
                <a16:creationId xmlns:a16="http://schemas.microsoft.com/office/drawing/2014/main" id="{C4B64DE0-8D5D-15F5-E319-F516A4FDCA9E}"/>
              </a:ext>
            </a:extLst>
          </p:cNvPr>
          <p:cNvSpPr txBox="1"/>
          <p:nvPr/>
        </p:nvSpPr>
        <p:spPr>
          <a:xfrm>
            <a:off x="4820644" y="227132"/>
            <a:ext cx="44241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solidFill>
                  <a:srgbClr val="304168"/>
                </a:solidFill>
                <a:effectLst/>
                <a:uLnTx/>
                <a:uFillTx/>
                <a:latin typeface="Montserrat" pitchFamily="2" charset="77"/>
                <a:ea typeface="+mn-ea"/>
                <a:cs typeface="Arial" pitchFamily="34" charset="0"/>
              </a:rPr>
              <a:t>INSPECCIÓN FARMACÉUTICA y ENDOSES </a:t>
            </a:r>
          </a:p>
        </p:txBody>
      </p:sp>
    </p:spTree>
    <p:extLst>
      <p:ext uri="{BB962C8B-B14F-4D97-AF65-F5344CB8AC3E}">
        <p14:creationId xmlns:p14="http://schemas.microsoft.com/office/powerpoint/2010/main" val="41153095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C8F499-EDE8-8FB6-7084-A235C55EB4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F32C9AD-EE2F-76C8-DC2B-39B31BD3F0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650" y="228537"/>
            <a:ext cx="4684960" cy="5324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26196959-D45B-1784-946B-F873F821210E}"/>
              </a:ext>
            </a:extLst>
          </p:cNvPr>
          <p:cNvSpPr txBox="1"/>
          <p:nvPr/>
        </p:nvSpPr>
        <p:spPr>
          <a:xfrm>
            <a:off x="5559682" y="2494684"/>
            <a:ext cx="270067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es-ES_tradnl" sz="1400" b="1" dirty="0">
                <a:solidFill>
                  <a:srgbClr val="C00000"/>
                </a:solidFill>
                <a:latin typeface="Monsterrat"/>
              </a:rPr>
              <a:t>Entidad autorizada para llevar a cabo la actividad y el almacenamiento de sustancias/medicamentos </a:t>
            </a:r>
            <a:r>
              <a:rPr lang="es-ES_tradnl" sz="1400" b="1" dirty="0" err="1">
                <a:solidFill>
                  <a:srgbClr val="C00000"/>
                </a:solidFill>
                <a:latin typeface="Monsterrat"/>
              </a:rPr>
              <a:t>EyP</a:t>
            </a:r>
            <a:r>
              <a:rPr lang="es-ES_tradnl" sz="1400" b="1" dirty="0">
                <a:solidFill>
                  <a:srgbClr val="C00000"/>
                </a:solidFill>
                <a:latin typeface="Monsterrat"/>
              </a:rPr>
              <a:t> </a:t>
            </a:r>
            <a:endParaRPr lang="es-ES" sz="1400" b="1" dirty="0">
              <a:solidFill>
                <a:srgbClr val="C00000"/>
              </a:solidFill>
              <a:latin typeface="Monsterrat"/>
            </a:endParaRPr>
          </a:p>
        </p:txBody>
      </p:sp>
      <p:sp>
        <p:nvSpPr>
          <p:cNvPr id="9" name="18 Rectángulo">
            <a:extLst>
              <a:ext uri="{FF2B5EF4-FFF2-40B4-BE49-F238E27FC236}">
                <a16:creationId xmlns:a16="http://schemas.microsoft.com/office/drawing/2014/main" id="{8B090DEE-9D46-D404-1E57-40D2C9981962}"/>
              </a:ext>
            </a:extLst>
          </p:cNvPr>
          <p:cNvSpPr/>
          <p:nvPr/>
        </p:nvSpPr>
        <p:spPr>
          <a:xfrm>
            <a:off x="3252021" y="700908"/>
            <a:ext cx="7294727" cy="489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>
              <a:lnSpc>
                <a:spcPct val="80000"/>
              </a:lnSpc>
              <a:buClr>
                <a:srgbClr val="990033"/>
              </a:buClr>
              <a:buFont typeface="Wingdings" pitchFamily="2" charset="2"/>
              <a:buNone/>
            </a:pPr>
            <a:r>
              <a:rPr lang="es-ES" sz="3200" b="1" dirty="0">
                <a:solidFill>
                  <a:srgbClr val="19355D"/>
                </a:solidFill>
                <a:latin typeface="Montserrat" pitchFamily="2" charset="77"/>
                <a:cs typeface="+mj-cs"/>
              </a:rPr>
              <a:t>IMPORTACIÓN</a:t>
            </a:r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44E0195C-3472-3AE1-5BB5-4CFFA3C98A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76033" y="228537"/>
            <a:ext cx="4467967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ángulo: esquinas redondeadas 12">
            <a:extLst>
              <a:ext uri="{FF2B5EF4-FFF2-40B4-BE49-F238E27FC236}">
                <a16:creationId xmlns:a16="http://schemas.microsoft.com/office/drawing/2014/main" id="{E1DA0DE8-C70B-267E-D285-926070C4E32D}"/>
              </a:ext>
            </a:extLst>
          </p:cNvPr>
          <p:cNvSpPr/>
          <p:nvPr/>
        </p:nvSpPr>
        <p:spPr>
          <a:xfrm>
            <a:off x="4685240" y="5251274"/>
            <a:ext cx="2204657" cy="362613"/>
          </a:xfrm>
          <a:prstGeom prst="roundRect">
            <a:avLst/>
          </a:prstGeom>
          <a:noFill/>
          <a:ln w="38100">
            <a:solidFill>
              <a:srgbClr val="C00000"/>
            </a:solidFill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>
              <a:noFill/>
            </a:endParaRPr>
          </a:p>
        </p:txBody>
      </p:sp>
      <p:cxnSp>
        <p:nvCxnSpPr>
          <p:cNvPr id="17" name="Conector recto de flecha 16">
            <a:extLst>
              <a:ext uri="{FF2B5EF4-FFF2-40B4-BE49-F238E27FC236}">
                <a16:creationId xmlns:a16="http://schemas.microsoft.com/office/drawing/2014/main" id="{E1BD32CD-B9F7-092C-E9CA-77816EBCF948}"/>
              </a:ext>
            </a:extLst>
          </p:cNvPr>
          <p:cNvCxnSpPr>
            <a:cxnSpLocks/>
          </p:cNvCxnSpPr>
          <p:nvPr/>
        </p:nvCxnSpPr>
        <p:spPr>
          <a:xfrm flipH="1" flipV="1">
            <a:off x="2146494" y="5126904"/>
            <a:ext cx="326584" cy="390241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cto de flecha 19">
            <a:extLst>
              <a:ext uri="{FF2B5EF4-FFF2-40B4-BE49-F238E27FC236}">
                <a16:creationId xmlns:a16="http://schemas.microsoft.com/office/drawing/2014/main" id="{9E9B3C37-2F25-27A2-1CE0-A72CBBE87226}"/>
              </a:ext>
            </a:extLst>
          </p:cNvPr>
          <p:cNvCxnSpPr>
            <a:cxnSpLocks/>
          </p:cNvCxnSpPr>
          <p:nvPr/>
        </p:nvCxnSpPr>
        <p:spPr>
          <a:xfrm flipV="1">
            <a:off x="3811634" y="5482949"/>
            <a:ext cx="888407" cy="194204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8 CuadroTexto">
            <a:extLst>
              <a:ext uri="{FF2B5EF4-FFF2-40B4-BE49-F238E27FC236}">
                <a16:creationId xmlns:a16="http://schemas.microsoft.com/office/drawing/2014/main" id="{5B7BB838-D723-5C64-A72E-3AF57458639F}"/>
              </a:ext>
            </a:extLst>
          </p:cNvPr>
          <p:cNvSpPr txBox="1"/>
          <p:nvPr/>
        </p:nvSpPr>
        <p:spPr>
          <a:xfrm>
            <a:off x="279643" y="5432581"/>
            <a:ext cx="37851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>
                <a:solidFill>
                  <a:srgbClr val="C00000"/>
                </a:solidFill>
              </a:rPr>
              <a:t>Inspección Servicios Inspección Farmacéutica</a:t>
            </a:r>
          </a:p>
          <a:p>
            <a:pPr algn="ctr"/>
            <a:endParaRPr lang="es-ES" b="1" dirty="0"/>
          </a:p>
        </p:txBody>
      </p:sp>
      <p:sp>
        <p:nvSpPr>
          <p:cNvPr id="8" name="Rectángulo: esquinas redondeadas 7">
            <a:extLst>
              <a:ext uri="{FF2B5EF4-FFF2-40B4-BE49-F238E27FC236}">
                <a16:creationId xmlns:a16="http://schemas.microsoft.com/office/drawing/2014/main" id="{2A423A89-66FD-D200-8FA2-A3DBEE37C148}"/>
              </a:ext>
            </a:extLst>
          </p:cNvPr>
          <p:cNvSpPr/>
          <p:nvPr/>
        </p:nvSpPr>
        <p:spPr>
          <a:xfrm>
            <a:off x="115811" y="4945598"/>
            <a:ext cx="1883109" cy="362613"/>
          </a:xfrm>
          <a:prstGeom prst="roundRect">
            <a:avLst/>
          </a:prstGeom>
          <a:noFill/>
          <a:ln w="38100">
            <a:solidFill>
              <a:srgbClr val="C00000"/>
            </a:solidFill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5053639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388BA-F346-2942-A34E-FEB06B5290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a 6">
            <a:extLst>
              <a:ext uri="{FF2B5EF4-FFF2-40B4-BE49-F238E27FC236}">
                <a16:creationId xmlns:a16="http://schemas.microsoft.com/office/drawing/2014/main" id="{95402844-996F-0828-BBD8-25A7008FDB47}"/>
              </a:ext>
            </a:extLst>
          </p:cNvPr>
          <p:cNvGraphicFramePr/>
          <p:nvPr/>
        </p:nvGraphicFramePr>
        <p:xfrm>
          <a:off x="804576" y="1835069"/>
          <a:ext cx="7440363" cy="31878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17 Título">
            <a:extLst>
              <a:ext uri="{FF2B5EF4-FFF2-40B4-BE49-F238E27FC236}">
                <a16:creationId xmlns:a16="http://schemas.microsoft.com/office/drawing/2014/main" id="{234DA35D-96DF-4CE7-6533-E5D63836E624}"/>
              </a:ext>
            </a:extLst>
          </p:cNvPr>
          <p:cNvSpPr txBox="1">
            <a:spLocks/>
          </p:cNvSpPr>
          <p:nvPr/>
        </p:nvSpPr>
        <p:spPr>
          <a:xfrm>
            <a:off x="1009602" y="823740"/>
            <a:ext cx="7030310" cy="460565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s-ES" sz="2400" b="1" kern="1200" dirty="0">
                <a:solidFill>
                  <a:srgbClr val="19355D"/>
                </a:solidFill>
                <a:latin typeface="Montserrat" pitchFamily="2" charset="77"/>
                <a:ea typeface="+mn-ea"/>
                <a:cs typeface="+mj-cs"/>
              </a:defRPr>
            </a:lvl1pPr>
          </a:lstStyle>
          <a:p>
            <a:pPr marL="0" lvl="1" algn="ctr">
              <a:lnSpc>
                <a:spcPct val="80000"/>
              </a:lnSpc>
            </a:pPr>
            <a:r>
              <a:rPr lang="es-ES" sz="2400" b="1" dirty="0">
                <a:solidFill>
                  <a:srgbClr val="19355D"/>
                </a:solidFill>
                <a:latin typeface="Montserrat" pitchFamily="2" charset="77"/>
                <a:cs typeface="DIN Pro Condensed" panose="020B0506020101010102" pitchFamily="34" charset="77"/>
              </a:rPr>
              <a:t>SISTEMAS IMPLICADOS EN LA EMISIÓN DE LAS AUTORIZACIONES</a:t>
            </a:r>
            <a:endParaRPr lang="en-US" sz="2400" b="1" dirty="0">
              <a:solidFill>
                <a:srgbClr val="19355D"/>
              </a:solidFill>
              <a:latin typeface="Montserrat" pitchFamily="2" charset="77"/>
              <a:cs typeface="DIN Pro Condensed" panose="020B0506020101010102" pitchFamily="34" charset="77"/>
            </a:endParaRPr>
          </a:p>
        </p:txBody>
      </p: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80C342F5-D3FB-54EE-EB6F-3343B2FCDD71}"/>
              </a:ext>
            </a:extLst>
          </p:cNvPr>
          <p:cNvSpPr/>
          <p:nvPr/>
        </p:nvSpPr>
        <p:spPr>
          <a:xfrm>
            <a:off x="5736264" y="1520456"/>
            <a:ext cx="2690037" cy="3806456"/>
          </a:xfrm>
          <a:prstGeom prst="roundRect">
            <a:avLst/>
          </a:prstGeom>
          <a:noFill/>
          <a:ln w="38100">
            <a:solidFill>
              <a:srgbClr val="C00000"/>
            </a:solidFill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/>
          </a:p>
        </p:txBody>
      </p:sp>
    </p:spTree>
    <p:extLst>
      <p:ext uri="{BB962C8B-B14F-4D97-AF65-F5344CB8AC3E}">
        <p14:creationId xmlns:p14="http://schemas.microsoft.com/office/powerpoint/2010/main" val="1112107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FAC48024-4DA9-743B-7724-D8B3A99923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972" y="3120811"/>
            <a:ext cx="8654903" cy="2061514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5B4E65BE-D22A-60C3-351B-F01CAE94C30A}"/>
              </a:ext>
            </a:extLst>
          </p:cNvPr>
          <p:cNvSpPr txBox="1"/>
          <p:nvPr/>
        </p:nvSpPr>
        <p:spPr>
          <a:xfrm>
            <a:off x="-2399906" y="120505"/>
            <a:ext cx="7201786" cy="489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algn="ctr">
              <a:lnSpc>
                <a:spcPct val="80000"/>
              </a:lnSpc>
            </a:pPr>
            <a:r>
              <a:rPr lang="es-ES" sz="3200" b="1" dirty="0">
                <a:solidFill>
                  <a:srgbClr val="19355D"/>
                </a:solidFill>
                <a:latin typeface="Montserrat" pitchFamily="2" charset="77"/>
                <a:cs typeface="DIN Pro Condensed" panose="020B0506020101010102" pitchFamily="34" charset="77"/>
              </a:rPr>
              <a:t>ENDOSES</a:t>
            </a:r>
            <a:endParaRPr lang="en-US" sz="3200" b="1" dirty="0">
              <a:solidFill>
                <a:srgbClr val="19355D"/>
              </a:solidFill>
              <a:latin typeface="Montserrat" pitchFamily="2" charset="77"/>
              <a:cs typeface="DIN Pro Condensed" panose="020B0506020101010102" pitchFamily="34" charset="77"/>
            </a:endParaRPr>
          </a:p>
        </p:txBody>
      </p:sp>
      <p:sp>
        <p:nvSpPr>
          <p:cNvPr id="8" name="3 Rectángulo redondeado">
            <a:extLst>
              <a:ext uri="{FF2B5EF4-FFF2-40B4-BE49-F238E27FC236}">
                <a16:creationId xmlns:a16="http://schemas.microsoft.com/office/drawing/2014/main" id="{F9EC84F6-F5E9-CD04-F836-BE63B79E9948}"/>
              </a:ext>
            </a:extLst>
          </p:cNvPr>
          <p:cNvSpPr/>
          <p:nvPr/>
        </p:nvSpPr>
        <p:spPr>
          <a:xfrm>
            <a:off x="4776223" y="4833425"/>
            <a:ext cx="3658037" cy="212650"/>
          </a:xfrm>
          <a:prstGeom prst="roundRect">
            <a:avLst/>
          </a:prstGeom>
          <a:noFill/>
          <a:ln>
            <a:solidFill>
              <a:srgbClr val="C21F3C"/>
            </a:solidFill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366EB7C3-EA63-B3C8-3034-E71BF36F26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243" y="5447878"/>
            <a:ext cx="8273103" cy="575320"/>
          </a:xfrm>
          <a:prstGeom prst="rect">
            <a:avLst/>
          </a:prstGeom>
        </p:spPr>
      </p:pic>
      <p:sp>
        <p:nvSpPr>
          <p:cNvPr id="13" name="3 Rectángulo redondeado">
            <a:extLst>
              <a:ext uri="{FF2B5EF4-FFF2-40B4-BE49-F238E27FC236}">
                <a16:creationId xmlns:a16="http://schemas.microsoft.com/office/drawing/2014/main" id="{5A9D6397-F288-FE9C-755D-0A93AEE06211}"/>
              </a:ext>
            </a:extLst>
          </p:cNvPr>
          <p:cNvSpPr/>
          <p:nvPr/>
        </p:nvSpPr>
        <p:spPr>
          <a:xfrm>
            <a:off x="6518763" y="5447879"/>
            <a:ext cx="2422583" cy="626010"/>
          </a:xfrm>
          <a:prstGeom prst="roundRect">
            <a:avLst/>
          </a:prstGeom>
          <a:noFill/>
          <a:ln>
            <a:solidFill>
              <a:srgbClr val="C21F3C"/>
            </a:solidFill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9B4ABA6-33E7-5FE2-874A-116083ACCA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2474" y="795073"/>
            <a:ext cx="6729739" cy="1761204"/>
          </a:xfrm>
          <a:prstGeom prst="rect">
            <a:avLst/>
          </a:prstGeom>
        </p:spPr>
      </p:pic>
      <p:sp>
        <p:nvSpPr>
          <p:cNvPr id="9" name="Flecha: curvada hacia la derecha 8">
            <a:extLst>
              <a:ext uri="{FF2B5EF4-FFF2-40B4-BE49-F238E27FC236}">
                <a16:creationId xmlns:a16="http://schemas.microsoft.com/office/drawing/2014/main" id="{9A86DBA3-B046-7A56-EA0D-2CA527548898}"/>
              </a:ext>
            </a:extLst>
          </p:cNvPr>
          <p:cNvSpPr/>
          <p:nvPr/>
        </p:nvSpPr>
        <p:spPr>
          <a:xfrm rot="540818">
            <a:off x="220468" y="974653"/>
            <a:ext cx="1433557" cy="2085106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BDDD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tx1"/>
              </a:solidFill>
            </a:endParaRPr>
          </a:p>
        </p:txBody>
      </p:sp>
      <p:sp>
        <p:nvSpPr>
          <p:cNvPr id="3" name="Rectángulo redondeado 7">
            <a:extLst>
              <a:ext uri="{FF2B5EF4-FFF2-40B4-BE49-F238E27FC236}">
                <a16:creationId xmlns:a16="http://schemas.microsoft.com/office/drawing/2014/main" id="{DF53A445-8667-6FE1-E55B-82B1EDCC8CA0}"/>
              </a:ext>
            </a:extLst>
          </p:cNvPr>
          <p:cNvSpPr/>
          <p:nvPr/>
        </p:nvSpPr>
        <p:spPr>
          <a:xfrm>
            <a:off x="502065" y="6151956"/>
            <a:ext cx="4548400" cy="6463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03A9E983-FDC8-2BD9-444A-E5F12504CC0E}"/>
              </a:ext>
            </a:extLst>
          </p:cNvPr>
          <p:cNvSpPr txBox="1"/>
          <p:nvPr/>
        </p:nvSpPr>
        <p:spPr>
          <a:xfrm>
            <a:off x="612275" y="6152720"/>
            <a:ext cx="4315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s-ES" sz="1600" b="1" dirty="0">
                <a:solidFill>
                  <a:schemeClr val="bg1"/>
                </a:solidFill>
              </a:rPr>
              <a:t>Cantidad estupefaciente / psicótropo</a:t>
            </a:r>
          </a:p>
          <a:p>
            <a:pPr lvl="0"/>
            <a:r>
              <a:rPr lang="es-ES" sz="1600" b="1" dirty="0">
                <a:solidFill>
                  <a:schemeClr val="bg1"/>
                </a:solidFill>
              </a:rPr>
              <a:t>Fecha importación / exportación</a:t>
            </a:r>
          </a:p>
        </p:txBody>
      </p:sp>
    </p:spTree>
    <p:extLst>
      <p:ext uri="{BB962C8B-B14F-4D97-AF65-F5344CB8AC3E}">
        <p14:creationId xmlns:p14="http://schemas.microsoft.com/office/powerpoint/2010/main" val="1102688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  <p:bldP spid="3" grpId="0" animBg="1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2C9DB8-2C7E-260E-410F-FF392F667F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Diagrama">
            <a:extLst>
              <a:ext uri="{FF2B5EF4-FFF2-40B4-BE49-F238E27FC236}">
                <a16:creationId xmlns:a16="http://schemas.microsoft.com/office/drawing/2014/main" id="{D5A30E55-54D9-DD78-50CD-E54CAF913E99}"/>
              </a:ext>
            </a:extLst>
          </p:cNvPr>
          <p:cNvGraphicFramePr/>
          <p:nvPr/>
        </p:nvGraphicFramePr>
        <p:xfrm>
          <a:off x="789215" y="1656110"/>
          <a:ext cx="7778750" cy="41425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2 Título">
            <a:extLst>
              <a:ext uri="{FF2B5EF4-FFF2-40B4-BE49-F238E27FC236}">
                <a16:creationId xmlns:a16="http://schemas.microsoft.com/office/drawing/2014/main" id="{CFCDE618-24A0-A7B5-52EC-3DFA17658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265" y="842541"/>
            <a:ext cx="7886700" cy="614087"/>
          </a:xfrm>
        </p:spPr>
        <p:txBody>
          <a:bodyPr>
            <a:normAutofit fontScale="90000"/>
          </a:bodyPr>
          <a:lstStyle/>
          <a:p>
            <a:pPr algn="ctr"/>
            <a:r>
              <a:rPr lang="es-ES" sz="2800" dirty="0"/>
              <a:t>Información de la importación/exportación</a:t>
            </a:r>
            <a:br>
              <a:rPr lang="es-ES" sz="2800" dirty="0"/>
            </a:br>
            <a:r>
              <a:rPr lang="es-ES" sz="2800" dirty="0"/>
              <a:t>Endoses</a:t>
            </a:r>
          </a:p>
        </p:txBody>
      </p:sp>
      <p:sp>
        <p:nvSpPr>
          <p:cNvPr id="4" name="3 Rectángulo redondeado">
            <a:extLst>
              <a:ext uri="{FF2B5EF4-FFF2-40B4-BE49-F238E27FC236}">
                <a16:creationId xmlns:a16="http://schemas.microsoft.com/office/drawing/2014/main" id="{02239660-FC5A-B502-8138-E9C81E6ECAD2}"/>
              </a:ext>
            </a:extLst>
          </p:cNvPr>
          <p:cNvSpPr/>
          <p:nvPr/>
        </p:nvSpPr>
        <p:spPr>
          <a:xfrm>
            <a:off x="949780" y="1656110"/>
            <a:ext cx="1650093" cy="662710"/>
          </a:xfrm>
          <a:prstGeom prst="roundRect">
            <a:avLst/>
          </a:prstGeom>
          <a:solidFill>
            <a:srgbClr val="C21F3C"/>
          </a:solidFill>
          <a:ln>
            <a:noFill/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/>
          </a:p>
        </p:txBody>
      </p:sp>
      <p:sp>
        <p:nvSpPr>
          <p:cNvPr id="5" name="4 CuadroTexto">
            <a:extLst>
              <a:ext uri="{FF2B5EF4-FFF2-40B4-BE49-F238E27FC236}">
                <a16:creationId xmlns:a16="http://schemas.microsoft.com/office/drawing/2014/main" id="{5C05DE83-F929-D44C-0607-28D1A9C56D7B}"/>
              </a:ext>
            </a:extLst>
          </p:cNvPr>
          <p:cNvSpPr txBox="1"/>
          <p:nvPr/>
        </p:nvSpPr>
        <p:spPr>
          <a:xfrm>
            <a:off x="789215" y="1781501"/>
            <a:ext cx="19712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b="1" dirty="0">
                <a:solidFill>
                  <a:schemeClr val="bg1"/>
                </a:solidFill>
              </a:rPr>
              <a:t> IMPORTACIÓN</a:t>
            </a:r>
          </a:p>
        </p:txBody>
      </p:sp>
      <p:sp>
        <p:nvSpPr>
          <p:cNvPr id="12" name="11 Rectángulo redondeado">
            <a:extLst>
              <a:ext uri="{FF2B5EF4-FFF2-40B4-BE49-F238E27FC236}">
                <a16:creationId xmlns:a16="http://schemas.microsoft.com/office/drawing/2014/main" id="{97EF4FC2-5211-A888-4EF9-D26D57FD4979}"/>
              </a:ext>
            </a:extLst>
          </p:cNvPr>
          <p:cNvSpPr/>
          <p:nvPr/>
        </p:nvSpPr>
        <p:spPr>
          <a:xfrm>
            <a:off x="6074282" y="1656110"/>
            <a:ext cx="1926717" cy="662710"/>
          </a:xfrm>
          <a:prstGeom prst="roundRect">
            <a:avLst/>
          </a:prstGeom>
          <a:solidFill>
            <a:srgbClr val="C21F3C"/>
          </a:solidFill>
          <a:ln>
            <a:noFill/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/>
          </a:p>
        </p:txBody>
      </p:sp>
      <p:sp>
        <p:nvSpPr>
          <p:cNvPr id="13" name="12 CuadroTexto">
            <a:extLst>
              <a:ext uri="{FF2B5EF4-FFF2-40B4-BE49-F238E27FC236}">
                <a16:creationId xmlns:a16="http://schemas.microsoft.com/office/drawing/2014/main" id="{5A5B37BE-A2E2-2242-D986-FF1C99B5896C}"/>
              </a:ext>
            </a:extLst>
          </p:cNvPr>
          <p:cNvSpPr txBox="1"/>
          <p:nvPr/>
        </p:nvSpPr>
        <p:spPr>
          <a:xfrm>
            <a:off x="6074282" y="1781501"/>
            <a:ext cx="19267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b="1" dirty="0">
                <a:solidFill>
                  <a:schemeClr val="bg1"/>
                </a:solidFill>
              </a:rPr>
              <a:t>  EXPORTACIÓN</a:t>
            </a:r>
          </a:p>
        </p:txBody>
      </p:sp>
      <p:sp>
        <p:nvSpPr>
          <p:cNvPr id="14" name="13 Rectángulo">
            <a:extLst>
              <a:ext uri="{FF2B5EF4-FFF2-40B4-BE49-F238E27FC236}">
                <a16:creationId xmlns:a16="http://schemas.microsoft.com/office/drawing/2014/main" id="{207BA27D-38A7-7766-A3F8-CF155C410EFE}"/>
              </a:ext>
            </a:extLst>
          </p:cNvPr>
          <p:cNvSpPr/>
          <p:nvPr/>
        </p:nvSpPr>
        <p:spPr>
          <a:xfrm>
            <a:off x="0" y="5779801"/>
            <a:ext cx="607428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6713" lvl="1" algn="just" defTabSz="914377">
              <a:buClr>
                <a:srgbClr val="990033"/>
              </a:buClr>
              <a:defRPr/>
            </a:pPr>
            <a:r>
              <a:rPr lang="es-ES" sz="1100" b="1" dirty="0">
                <a:solidFill>
                  <a:srgbClr val="1B355D"/>
                </a:solidFill>
                <a:latin typeface="Montserrat" pitchFamily="2" charset="0"/>
              </a:rPr>
              <a:t>*</a:t>
            </a:r>
            <a:r>
              <a:rPr lang="es-ES" sz="1100" dirty="0"/>
              <a:t> </a:t>
            </a:r>
            <a:r>
              <a:rPr lang="es-ES" sz="1100" b="1" dirty="0"/>
              <a:t>Las Partes podrán exigir que, al recibir la expedición, el importador remita a las autoridades competentes de su país o región la copia que acompañe a la expedición, debidamente endosada, indicando las cantidades recibidas y la fecha de su recepción (art 12 C1971)</a:t>
            </a:r>
            <a:endParaRPr lang="es-ES" sz="1100" b="1" dirty="0">
              <a:solidFill>
                <a:srgbClr val="1B355D"/>
              </a:solidFill>
              <a:latin typeface="Montserra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45597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36A3C25D-21E6-244C-B5FD-81A12A06A5DA}"/>
              </a:ext>
            </a:extLst>
          </p:cNvPr>
          <p:cNvSpPr/>
          <p:nvPr/>
        </p:nvSpPr>
        <p:spPr>
          <a:xfrm>
            <a:off x="0" y="2624907"/>
            <a:ext cx="9286595" cy="3156915"/>
          </a:xfrm>
          <a:prstGeom prst="rect">
            <a:avLst/>
          </a:prstGeom>
          <a:solidFill>
            <a:srgbClr val="84C0E8">
              <a:alpha val="56000"/>
            </a:srgbClr>
          </a:solidFill>
          <a:ln>
            <a:noFill/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b="1" kern="1200" dirty="0"/>
          </a:p>
        </p:txBody>
      </p:sp>
      <p:sp>
        <p:nvSpPr>
          <p:cNvPr id="18" name="TextBox 12">
            <a:extLst>
              <a:ext uri="{FF2B5EF4-FFF2-40B4-BE49-F238E27FC236}">
                <a16:creationId xmlns:a16="http://schemas.microsoft.com/office/drawing/2014/main" id="{C34E68A5-99FA-E64E-9C61-93D4F5B1F0DC}"/>
              </a:ext>
            </a:extLst>
          </p:cNvPr>
          <p:cNvSpPr txBox="1"/>
          <p:nvPr/>
        </p:nvSpPr>
        <p:spPr>
          <a:xfrm>
            <a:off x="4714595" y="3600000"/>
            <a:ext cx="1550809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b="1" dirty="0">
                <a:latin typeface="Montserrat" charset="0"/>
                <a:ea typeface="Montserrat" charset="0"/>
                <a:cs typeface="Montserrat" charset="0"/>
              </a:rPr>
              <a:t>FORMULARIO B	</a:t>
            </a:r>
          </a:p>
        </p:txBody>
      </p:sp>
      <p:sp>
        <p:nvSpPr>
          <p:cNvPr id="21" name="TextBox 12">
            <a:extLst>
              <a:ext uri="{FF2B5EF4-FFF2-40B4-BE49-F238E27FC236}">
                <a16:creationId xmlns:a16="http://schemas.microsoft.com/office/drawing/2014/main" id="{0E84108E-0E6B-9046-8283-073C193390AE}"/>
              </a:ext>
            </a:extLst>
          </p:cNvPr>
          <p:cNvSpPr txBox="1"/>
          <p:nvPr/>
        </p:nvSpPr>
        <p:spPr>
          <a:xfrm>
            <a:off x="7007050" y="3609145"/>
            <a:ext cx="1550809" cy="2042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b="1" dirty="0">
                <a:latin typeface="Montserrat" charset="0"/>
                <a:ea typeface="Montserrat" charset="0"/>
                <a:cs typeface="Montserrat" charset="0"/>
              </a:rPr>
              <a:t>FORMULARIO C</a:t>
            </a:r>
          </a:p>
        </p:txBody>
      </p:sp>
      <p:sp>
        <p:nvSpPr>
          <p:cNvPr id="23" name="Llamada ovalada 22">
            <a:extLst>
              <a:ext uri="{FF2B5EF4-FFF2-40B4-BE49-F238E27FC236}">
                <a16:creationId xmlns:a16="http://schemas.microsoft.com/office/drawing/2014/main" id="{8F74925A-BA74-BE4F-B8E9-1C3D6BCF2A01}"/>
              </a:ext>
            </a:extLst>
          </p:cNvPr>
          <p:cNvSpPr/>
          <p:nvPr/>
        </p:nvSpPr>
        <p:spPr>
          <a:xfrm rot="13675256">
            <a:off x="77801" y="682954"/>
            <a:ext cx="2981498" cy="2899274"/>
          </a:xfrm>
          <a:prstGeom prst="wedgeEllipseCallout">
            <a:avLst/>
          </a:prstGeom>
          <a:solidFill>
            <a:srgbClr val="1B355D"/>
          </a:solidFill>
          <a:ln>
            <a:noFill/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/>
          </a:p>
        </p:txBody>
      </p:sp>
      <p:sp>
        <p:nvSpPr>
          <p:cNvPr id="24" name="34 CuadroTexto">
            <a:extLst>
              <a:ext uri="{FF2B5EF4-FFF2-40B4-BE49-F238E27FC236}">
                <a16:creationId xmlns:a16="http://schemas.microsoft.com/office/drawing/2014/main" id="{FCC4514D-46ED-8B45-9065-0F30F54E81A1}"/>
              </a:ext>
            </a:extLst>
          </p:cNvPr>
          <p:cNvSpPr txBox="1"/>
          <p:nvPr/>
        </p:nvSpPr>
        <p:spPr>
          <a:xfrm>
            <a:off x="91324" y="1291771"/>
            <a:ext cx="295445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000" b="1" kern="1000" dirty="0">
                <a:solidFill>
                  <a:schemeClr val="bg1"/>
                </a:solidFill>
                <a:latin typeface="Montserrat" pitchFamily="2" charset="77"/>
                <a:ea typeface="Steelfish" charset="0"/>
                <a:cs typeface="Steelfish" charset="0"/>
              </a:rPr>
              <a:t>JUNTA INTERNACIONAL DE FISCALIZACIÓN DE ESTUPEFACIENTES</a:t>
            </a:r>
          </a:p>
          <a:p>
            <a:pPr algn="ctr"/>
            <a:r>
              <a:rPr lang="es-ES_tradnl" sz="2000" b="1" kern="1000" dirty="0">
                <a:solidFill>
                  <a:schemeClr val="bg1"/>
                </a:solidFill>
                <a:latin typeface="Montserrat" pitchFamily="2" charset="77"/>
                <a:ea typeface="Steelfish" charset="0"/>
                <a:cs typeface="Steelfish" charset="0"/>
              </a:rPr>
              <a:t>(JIFE)</a:t>
            </a:r>
          </a:p>
        </p:txBody>
      </p:sp>
      <p:sp>
        <p:nvSpPr>
          <p:cNvPr id="27" name="TextBox 12">
            <a:extLst>
              <a:ext uri="{FF2B5EF4-FFF2-40B4-BE49-F238E27FC236}">
                <a16:creationId xmlns:a16="http://schemas.microsoft.com/office/drawing/2014/main" id="{FD421DC8-4296-774E-8FCE-BC839C8ED602}"/>
              </a:ext>
            </a:extLst>
          </p:cNvPr>
          <p:cNvSpPr txBox="1"/>
          <p:nvPr/>
        </p:nvSpPr>
        <p:spPr>
          <a:xfrm>
            <a:off x="2210769" y="3555346"/>
            <a:ext cx="2158509" cy="2042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b="1" dirty="0">
                <a:latin typeface="Montserrat" charset="0"/>
                <a:ea typeface="Montserrat" charset="0"/>
                <a:cs typeface="Montserrat" charset="0"/>
              </a:rPr>
              <a:t>FORMULARIO A </a:t>
            </a:r>
          </a:p>
        </p:txBody>
      </p:sp>
      <p:sp>
        <p:nvSpPr>
          <p:cNvPr id="19" name="18 Elipse"/>
          <p:cNvSpPr/>
          <p:nvPr/>
        </p:nvSpPr>
        <p:spPr>
          <a:xfrm>
            <a:off x="2743535" y="2624907"/>
            <a:ext cx="900000" cy="900000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/>
          </a:p>
        </p:txBody>
      </p:sp>
      <p:sp>
        <p:nvSpPr>
          <p:cNvPr id="20" name="19 Elipse"/>
          <p:cNvSpPr/>
          <p:nvPr/>
        </p:nvSpPr>
        <p:spPr>
          <a:xfrm>
            <a:off x="7332455" y="2671200"/>
            <a:ext cx="900000" cy="900000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/>
          </a:p>
        </p:txBody>
      </p:sp>
      <p:sp>
        <p:nvSpPr>
          <p:cNvPr id="25" name="24 Elipse"/>
          <p:cNvSpPr/>
          <p:nvPr/>
        </p:nvSpPr>
        <p:spPr>
          <a:xfrm>
            <a:off x="5040000" y="2671200"/>
            <a:ext cx="900000" cy="900000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/>
          </a:p>
        </p:txBody>
      </p:sp>
      <p:sp>
        <p:nvSpPr>
          <p:cNvPr id="4" name="3 CuadroTexto"/>
          <p:cNvSpPr txBox="1"/>
          <p:nvPr/>
        </p:nvSpPr>
        <p:spPr>
          <a:xfrm>
            <a:off x="2210769" y="3847501"/>
            <a:ext cx="215850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Tx/>
              <a:buChar char="-"/>
            </a:pPr>
            <a:r>
              <a:rPr lang="es-ES" sz="1100" dirty="0"/>
              <a:t>Estadística trimestral importaciones / exportaciones estupefacientes</a:t>
            </a:r>
          </a:p>
          <a:p>
            <a:pPr marL="171450" indent="-171450">
              <a:buFontTx/>
              <a:buChar char="-"/>
            </a:pPr>
            <a:r>
              <a:rPr lang="es-ES" sz="1100" dirty="0"/>
              <a:t>Antes de un mes de finalizado el trimestre</a:t>
            </a:r>
          </a:p>
        </p:txBody>
      </p:sp>
      <p:sp>
        <p:nvSpPr>
          <p:cNvPr id="28" name="27 CuadroTexto"/>
          <p:cNvSpPr txBox="1"/>
          <p:nvPr/>
        </p:nvSpPr>
        <p:spPr>
          <a:xfrm>
            <a:off x="4403938" y="3892155"/>
            <a:ext cx="248751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Tx/>
              <a:buChar char="-"/>
            </a:pPr>
            <a:r>
              <a:rPr lang="es-ES" sz="1100" dirty="0"/>
              <a:t>Previsiones anuales de las necesidades de estupefacientes para fines médicos y científicos (necesidades nacionales)</a:t>
            </a:r>
          </a:p>
          <a:p>
            <a:pPr marL="171450" indent="-171450">
              <a:buFontTx/>
              <a:buChar char="-"/>
            </a:pPr>
            <a:r>
              <a:rPr lang="es-ES" sz="1100" dirty="0"/>
              <a:t>Antes del 1 de julio  del año anterior al que se hacen las previsiones.</a:t>
            </a:r>
          </a:p>
        </p:txBody>
      </p:sp>
      <p:sp>
        <p:nvSpPr>
          <p:cNvPr id="32" name="31 CuadroTexto"/>
          <p:cNvSpPr txBox="1"/>
          <p:nvPr/>
        </p:nvSpPr>
        <p:spPr>
          <a:xfrm>
            <a:off x="6891454" y="3892155"/>
            <a:ext cx="216759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Tx/>
              <a:buChar char="-"/>
            </a:pPr>
            <a:r>
              <a:rPr lang="es-ES" sz="1100" dirty="0"/>
              <a:t>Estadísticas anuales de la producción, la fabricación, el consumo, las existencias y la incautación de estupefacientes</a:t>
            </a:r>
          </a:p>
          <a:p>
            <a:pPr marL="171450" indent="-171450">
              <a:buFontTx/>
              <a:buChar char="-"/>
            </a:pPr>
            <a:r>
              <a:rPr lang="es-ES" sz="1100" dirty="0"/>
              <a:t>Antes del 30 de junio del año siguiente al que se refieran las estadísticas</a:t>
            </a:r>
          </a:p>
          <a:p>
            <a:pPr marL="171450" indent="-171450">
              <a:buFontTx/>
              <a:buChar char="-"/>
            </a:pPr>
            <a:endParaRPr lang="es-ES" sz="1100" dirty="0"/>
          </a:p>
        </p:txBody>
      </p:sp>
      <p:sp>
        <p:nvSpPr>
          <p:cNvPr id="22" name="21 CuadroTexto"/>
          <p:cNvSpPr txBox="1"/>
          <p:nvPr/>
        </p:nvSpPr>
        <p:spPr>
          <a:xfrm>
            <a:off x="3500940" y="1291771"/>
            <a:ext cx="4959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/>
            <a:r>
              <a:rPr lang="es-ES" sz="1600" b="1" dirty="0">
                <a:solidFill>
                  <a:srgbClr val="1B355D"/>
                </a:solidFill>
                <a:latin typeface="+mj-lt"/>
              </a:rPr>
              <a:t>FORMULARIOS ESTUPEFACIENTES/PARTES ESTADÍSTICOS</a:t>
            </a:r>
            <a:endParaRPr lang="es-ES" sz="1600" dirty="0">
              <a:solidFill>
                <a:srgbClr val="1B355D"/>
              </a:solidFill>
              <a:latin typeface="+mj-lt"/>
            </a:endParaRPr>
          </a:p>
        </p:txBody>
      </p:sp>
      <p:sp>
        <p:nvSpPr>
          <p:cNvPr id="15" name="14 Elipse"/>
          <p:cNvSpPr/>
          <p:nvPr/>
        </p:nvSpPr>
        <p:spPr>
          <a:xfrm>
            <a:off x="2210769" y="2306015"/>
            <a:ext cx="2158509" cy="3172280"/>
          </a:xfrm>
          <a:prstGeom prst="ellipse">
            <a:avLst/>
          </a:prstGeom>
          <a:noFill/>
          <a:ln w="57150">
            <a:solidFill>
              <a:srgbClr val="C00000"/>
            </a:solidFill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/>
          </a:p>
        </p:txBody>
      </p:sp>
    </p:spTree>
    <p:extLst>
      <p:ext uri="{BB962C8B-B14F-4D97-AF65-F5344CB8AC3E}">
        <p14:creationId xmlns:p14="http://schemas.microsoft.com/office/powerpoint/2010/main" val="1813167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500E9C1E-B327-FC4C-99E7-5D313C8737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326" y="1675497"/>
            <a:ext cx="854388" cy="85438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6F8708D9-1890-7C45-9BA3-B71C56625B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6520" y="1583950"/>
            <a:ext cx="854390" cy="854390"/>
          </a:xfrm>
          <a:prstGeom prst="rect">
            <a:avLst/>
          </a:prstGeom>
        </p:spPr>
      </p:pic>
      <p:sp>
        <p:nvSpPr>
          <p:cNvPr id="4" name="34 CuadroTexto">
            <a:extLst>
              <a:ext uri="{FF2B5EF4-FFF2-40B4-BE49-F238E27FC236}">
                <a16:creationId xmlns:a16="http://schemas.microsoft.com/office/drawing/2014/main" id="{06C1C066-0B65-2E44-A3BE-CDAA811826F0}"/>
              </a:ext>
            </a:extLst>
          </p:cNvPr>
          <p:cNvSpPr txBox="1"/>
          <p:nvPr/>
        </p:nvSpPr>
        <p:spPr>
          <a:xfrm>
            <a:off x="1070714" y="1821999"/>
            <a:ext cx="34159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2000" b="1" dirty="0">
                <a:solidFill>
                  <a:srgbClr val="C00000"/>
                </a:solidFill>
                <a:latin typeface="Montserrat" pitchFamily="2" charset="77"/>
                <a:ea typeface="Steelfish" charset="0"/>
                <a:cs typeface="Steelfish" charset="0"/>
              </a:rPr>
              <a:t>Art. 31. Convención Única</a:t>
            </a:r>
            <a:r>
              <a:rPr lang="es-ES" sz="2000" b="1" dirty="0">
                <a:solidFill>
                  <a:schemeClr val="bg1"/>
                </a:solidFill>
                <a:latin typeface="Montserrat" pitchFamily="2" charset="77"/>
                <a:ea typeface="Steelfish" charset="0"/>
                <a:cs typeface="Steelfish" charset="0"/>
              </a:rPr>
              <a:t> </a:t>
            </a:r>
            <a:r>
              <a:rPr lang="es-ES" sz="2000" b="1" dirty="0">
                <a:solidFill>
                  <a:srgbClr val="C00000"/>
                </a:solidFill>
                <a:latin typeface="Montserrat" pitchFamily="2" charset="77"/>
                <a:ea typeface="Steelfish" charset="0"/>
                <a:cs typeface="Steelfish" charset="0"/>
              </a:rPr>
              <a:t>de 1961 sobre estupefacientes</a:t>
            </a:r>
          </a:p>
        </p:txBody>
      </p:sp>
      <p:sp>
        <p:nvSpPr>
          <p:cNvPr id="5" name="34 CuadroTexto">
            <a:extLst>
              <a:ext uri="{FF2B5EF4-FFF2-40B4-BE49-F238E27FC236}">
                <a16:creationId xmlns:a16="http://schemas.microsoft.com/office/drawing/2014/main" id="{AC34DFC3-5632-E94B-BDEF-B99C218F4B82}"/>
              </a:ext>
            </a:extLst>
          </p:cNvPr>
          <p:cNvSpPr txBox="1"/>
          <p:nvPr/>
        </p:nvSpPr>
        <p:spPr>
          <a:xfrm>
            <a:off x="5560906" y="1821999"/>
            <a:ext cx="33719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2000" b="1" dirty="0">
                <a:solidFill>
                  <a:srgbClr val="304168"/>
                </a:solidFill>
                <a:latin typeface="Montserrat" pitchFamily="2" charset="77"/>
                <a:ea typeface="Steelfish" charset="0"/>
                <a:cs typeface="Steelfish" charset="0"/>
              </a:rPr>
              <a:t>Art. 8. Convenio sobre sustancias psicotrópicas  de 1971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A11D0963-DA94-7744-9D55-8F82AC512FFB}"/>
              </a:ext>
            </a:extLst>
          </p:cNvPr>
          <p:cNvCxnSpPr>
            <a:cxnSpLocks/>
          </p:cNvCxnSpPr>
          <p:nvPr/>
        </p:nvCxnSpPr>
        <p:spPr>
          <a:xfrm>
            <a:off x="4553346" y="1910874"/>
            <a:ext cx="0" cy="4560777"/>
          </a:xfrm>
          <a:prstGeom prst="line">
            <a:avLst/>
          </a:prstGeom>
          <a:ln w="38100">
            <a:solidFill>
              <a:srgbClr val="3041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ángulo 7">
            <a:extLst>
              <a:ext uri="{FF2B5EF4-FFF2-40B4-BE49-F238E27FC236}">
                <a16:creationId xmlns:a16="http://schemas.microsoft.com/office/drawing/2014/main" id="{16812E41-6BBA-7448-96B9-B727C59BDF23}"/>
              </a:ext>
            </a:extLst>
          </p:cNvPr>
          <p:cNvSpPr/>
          <p:nvPr/>
        </p:nvSpPr>
        <p:spPr>
          <a:xfrm>
            <a:off x="778582" y="3173032"/>
            <a:ext cx="3555665" cy="1127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buClr>
                <a:srgbClr val="990033"/>
              </a:buClr>
              <a:defRPr/>
            </a:pPr>
            <a:r>
              <a:rPr lang="es-ES" altLang="es-ES" sz="1400" b="1" kern="0" dirty="0">
                <a:solidFill>
                  <a:srgbClr val="304168"/>
                </a:solidFill>
                <a:latin typeface="Montserrat" pitchFamily="2" charset="77"/>
                <a:ea typeface="DIN Pro Condensed" charset="0"/>
                <a:cs typeface="DIN Pro Condensed" charset="0"/>
              </a:rPr>
              <a:t>Las Partes ejercerán </a:t>
            </a:r>
            <a:r>
              <a:rPr lang="es-ES" altLang="es-ES" sz="1400" b="1" kern="0" dirty="0">
                <a:solidFill>
                  <a:srgbClr val="000000"/>
                </a:solidFill>
                <a:latin typeface="Montserrat" pitchFamily="2" charset="77"/>
                <a:ea typeface="DIN Pro Condensed" charset="0"/>
                <a:cs typeface="DIN Pro Condensed" charset="0"/>
              </a:rPr>
              <a:t>la fiscalización de las importaciones y exportaciones de estupefacientes, </a:t>
            </a:r>
            <a:r>
              <a:rPr lang="es-ES" altLang="es-ES" sz="1400" b="1" kern="0" dirty="0">
                <a:solidFill>
                  <a:srgbClr val="304168"/>
                </a:solidFill>
                <a:latin typeface="Montserrat" pitchFamily="2" charset="77"/>
                <a:ea typeface="DIN Pro Condensed" charset="0"/>
                <a:cs typeface="DIN Pro Condensed" charset="0"/>
              </a:rPr>
              <a:t>salvo cuando éstas sean efectuadas por una empresa o empresas del Estado</a:t>
            </a:r>
          </a:p>
        </p:txBody>
      </p:sp>
      <p:sp>
        <p:nvSpPr>
          <p:cNvPr id="9" name="Rectángulo 19">
            <a:extLst>
              <a:ext uri="{FF2B5EF4-FFF2-40B4-BE49-F238E27FC236}">
                <a16:creationId xmlns:a16="http://schemas.microsoft.com/office/drawing/2014/main" id="{EA419200-25B3-4A4C-9851-20093B8DA233}"/>
              </a:ext>
            </a:extLst>
          </p:cNvPr>
          <p:cNvSpPr/>
          <p:nvPr/>
        </p:nvSpPr>
        <p:spPr>
          <a:xfrm>
            <a:off x="5086266" y="3082997"/>
            <a:ext cx="384660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400" b="1" kern="0" dirty="0">
                <a:solidFill>
                  <a:srgbClr val="CA1139"/>
                </a:solidFill>
                <a:latin typeface="Montserrat" pitchFamily="2" charset="77"/>
                <a:ea typeface="DIN Pro Condensed" charset="0"/>
                <a:cs typeface="DIN Pro Condensed" charset="0"/>
              </a:rPr>
              <a:t>Las Partes exigirán que la fabricación, el comercio (incluido </a:t>
            </a:r>
            <a:r>
              <a:rPr lang="es-ES" sz="1400" b="1" kern="0" dirty="0">
                <a:solidFill>
                  <a:srgbClr val="C00000"/>
                </a:solidFill>
                <a:latin typeface="Montserrat" pitchFamily="2" charset="77"/>
                <a:ea typeface="DIN Pro Condensed" charset="0"/>
                <a:cs typeface="DIN Pro Condensed" charset="0"/>
              </a:rPr>
              <a:t>el comercio de exportación e importación) y la distribución de las sustancias incluidas en las Listas II, III y IV estén sometidos a un régimen de licencias o a otro régimen de fiscalización análogo.</a:t>
            </a:r>
          </a:p>
          <a:p>
            <a:pPr algn="just"/>
            <a:endParaRPr lang="es-ES" sz="1400" b="1" kern="0" dirty="0">
              <a:solidFill>
                <a:srgbClr val="CA1139"/>
              </a:solidFill>
              <a:latin typeface="Montserrat" pitchFamily="2" charset="77"/>
              <a:ea typeface="DIN Pro Condensed" charset="0"/>
              <a:cs typeface="DIN Pro Condensed" charset="0"/>
            </a:endParaRPr>
          </a:p>
        </p:txBody>
      </p:sp>
      <p:sp>
        <p:nvSpPr>
          <p:cNvPr id="10" name="Anillo 24">
            <a:extLst>
              <a:ext uri="{FF2B5EF4-FFF2-40B4-BE49-F238E27FC236}">
                <a16:creationId xmlns:a16="http://schemas.microsoft.com/office/drawing/2014/main" id="{DBE528F1-4AC6-B445-AE67-58E084284D32}"/>
              </a:ext>
            </a:extLst>
          </p:cNvPr>
          <p:cNvSpPr/>
          <p:nvPr/>
        </p:nvSpPr>
        <p:spPr>
          <a:xfrm>
            <a:off x="559484" y="3199268"/>
            <a:ext cx="146066" cy="146066"/>
          </a:xfrm>
          <a:prstGeom prst="donut">
            <a:avLst/>
          </a:prstGeom>
          <a:solidFill>
            <a:srgbClr val="3041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>
              <a:solidFill>
                <a:schemeClr val="tx1"/>
              </a:solidFill>
              <a:latin typeface="Montserrat" pitchFamily="2" charset="77"/>
            </a:endParaRPr>
          </a:p>
        </p:txBody>
      </p:sp>
      <p:sp>
        <p:nvSpPr>
          <p:cNvPr id="11" name="Anillo 28">
            <a:extLst>
              <a:ext uri="{FF2B5EF4-FFF2-40B4-BE49-F238E27FC236}">
                <a16:creationId xmlns:a16="http://schemas.microsoft.com/office/drawing/2014/main" id="{AC6915C1-1159-FD44-982B-EE9A337C7236}"/>
              </a:ext>
            </a:extLst>
          </p:cNvPr>
          <p:cNvSpPr/>
          <p:nvPr/>
        </p:nvSpPr>
        <p:spPr>
          <a:xfrm>
            <a:off x="4931047" y="3182266"/>
            <a:ext cx="155219" cy="146066"/>
          </a:xfrm>
          <a:prstGeom prst="donut">
            <a:avLst/>
          </a:prstGeom>
          <a:solidFill>
            <a:srgbClr val="CA11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>
              <a:solidFill>
                <a:schemeClr val="tx1"/>
              </a:solidFill>
              <a:latin typeface="Montserrat" pitchFamily="2" charset="77"/>
            </a:endParaRPr>
          </a:p>
        </p:txBody>
      </p:sp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5550" y="4773470"/>
            <a:ext cx="3809488" cy="111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7901374B-5A72-B5DA-1E3F-80B50C4DC30F}"/>
              </a:ext>
            </a:extLst>
          </p:cNvPr>
          <p:cNvSpPr txBox="1"/>
          <p:nvPr/>
        </p:nvSpPr>
        <p:spPr>
          <a:xfrm>
            <a:off x="358974" y="691845"/>
            <a:ext cx="842605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" pitchFamily="2" charset="0"/>
              </a:rPr>
              <a:t>MARCO LEGAL: TRATADOS INTERNACIONALES </a:t>
            </a:r>
            <a:r>
              <a:rPr lang="es-ES" sz="2400" b="1" dirty="0">
                <a:latin typeface="Montserrat" pitchFamily="2" charset="0"/>
              </a:rPr>
              <a:t>DE FISCALIZACIÓN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6" name="Entrada de lápiz 15">
                <a:extLst>
                  <a:ext uri="{FF2B5EF4-FFF2-40B4-BE49-F238E27FC236}">
                    <a16:creationId xmlns:a16="http://schemas.microsoft.com/office/drawing/2014/main" id="{F092E410-C1AB-5D76-3035-D8DBB4A22F14}"/>
                  </a:ext>
                </a:extLst>
              </p14:cNvPr>
              <p14:cNvContentPartPr/>
              <p14:nvPr/>
            </p14:nvContentPartPr>
            <p14:xfrm>
              <a:off x="6623682" y="1626380"/>
              <a:ext cx="360" cy="360"/>
            </p14:xfrm>
          </p:contentPart>
        </mc:Choice>
        <mc:Fallback xmlns="">
          <p:pic>
            <p:nvPicPr>
              <p:cNvPr id="16" name="Entrada de lápiz 15">
                <a:extLst>
                  <a:ext uri="{FF2B5EF4-FFF2-40B4-BE49-F238E27FC236}">
                    <a16:creationId xmlns:a16="http://schemas.microsoft.com/office/drawing/2014/main" id="{F092E410-C1AB-5D76-3035-D8DBB4A22F14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605682" y="1608740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7" name="Entrada de lápiz 16">
                <a:extLst>
                  <a:ext uri="{FF2B5EF4-FFF2-40B4-BE49-F238E27FC236}">
                    <a16:creationId xmlns:a16="http://schemas.microsoft.com/office/drawing/2014/main" id="{A8F0AF12-F8D0-2406-64C2-31EBC706C145}"/>
                  </a:ext>
                </a:extLst>
              </p14:cNvPr>
              <p14:cNvContentPartPr/>
              <p14:nvPr/>
            </p14:nvContentPartPr>
            <p14:xfrm>
              <a:off x="1977162" y="2387780"/>
              <a:ext cx="360" cy="4320"/>
            </p14:xfrm>
          </p:contentPart>
        </mc:Choice>
        <mc:Fallback xmlns="">
          <p:pic>
            <p:nvPicPr>
              <p:cNvPr id="17" name="Entrada de lápiz 16">
                <a:extLst>
                  <a:ext uri="{FF2B5EF4-FFF2-40B4-BE49-F238E27FC236}">
                    <a16:creationId xmlns:a16="http://schemas.microsoft.com/office/drawing/2014/main" id="{A8F0AF12-F8D0-2406-64C2-31EBC706C145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959522" y="2370140"/>
                <a:ext cx="36000" cy="39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9" name="Entrada de lápiz 18">
                <a:extLst>
                  <a:ext uri="{FF2B5EF4-FFF2-40B4-BE49-F238E27FC236}">
                    <a16:creationId xmlns:a16="http://schemas.microsoft.com/office/drawing/2014/main" id="{663D0DE5-A717-881C-BFDD-9FE35EE497C5}"/>
                  </a:ext>
                </a:extLst>
              </p14:cNvPr>
              <p14:cNvContentPartPr/>
              <p14:nvPr/>
            </p14:nvContentPartPr>
            <p14:xfrm>
              <a:off x="2189922" y="1945340"/>
              <a:ext cx="360" cy="360"/>
            </p14:xfrm>
          </p:contentPart>
        </mc:Choice>
        <mc:Fallback xmlns="">
          <p:pic>
            <p:nvPicPr>
              <p:cNvPr id="19" name="Entrada de lápiz 18">
                <a:extLst>
                  <a:ext uri="{FF2B5EF4-FFF2-40B4-BE49-F238E27FC236}">
                    <a16:creationId xmlns:a16="http://schemas.microsoft.com/office/drawing/2014/main" id="{663D0DE5-A717-881C-BFDD-9FE35EE497C5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172282" y="1927340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20" name="Entrada de lápiz 19">
                <a:extLst>
                  <a:ext uri="{FF2B5EF4-FFF2-40B4-BE49-F238E27FC236}">
                    <a16:creationId xmlns:a16="http://schemas.microsoft.com/office/drawing/2014/main" id="{7F865B0C-265D-318A-347D-1024D1D4F3B2}"/>
                  </a:ext>
                </a:extLst>
              </p14:cNvPr>
              <p14:cNvContentPartPr/>
              <p14:nvPr/>
            </p14:nvContentPartPr>
            <p14:xfrm>
              <a:off x="5199162" y="4369580"/>
              <a:ext cx="360" cy="360"/>
            </p14:xfrm>
          </p:contentPart>
        </mc:Choice>
        <mc:Fallback xmlns="">
          <p:pic>
            <p:nvPicPr>
              <p:cNvPr id="20" name="Entrada de lápiz 19">
                <a:extLst>
                  <a:ext uri="{FF2B5EF4-FFF2-40B4-BE49-F238E27FC236}">
                    <a16:creationId xmlns:a16="http://schemas.microsoft.com/office/drawing/2014/main" id="{7F865B0C-265D-318A-347D-1024D1D4F3B2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181522" y="4351940"/>
                <a:ext cx="36000" cy="3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26" name="Entrada de lápiz 25">
                <a:extLst>
                  <a:ext uri="{FF2B5EF4-FFF2-40B4-BE49-F238E27FC236}">
                    <a16:creationId xmlns:a16="http://schemas.microsoft.com/office/drawing/2014/main" id="{C44469AD-B84A-DB0D-5C63-8DA0B32C80BE}"/>
                  </a:ext>
                </a:extLst>
              </p14:cNvPr>
              <p14:cNvContentPartPr/>
              <p14:nvPr/>
            </p14:nvContentPartPr>
            <p14:xfrm>
              <a:off x="6985482" y="1042100"/>
              <a:ext cx="360" cy="360"/>
            </p14:xfrm>
          </p:contentPart>
        </mc:Choice>
        <mc:Fallback xmlns="">
          <p:pic>
            <p:nvPicPr>
              <p:cNvPr id="26" name="Entrada de lápiz 25">
                <a:extLst>
                  <a:ext uri="{FF2B5EF4-FFF2-40B4-BE49-F238E27FC236}">
                    <a16:creationId xmlns:a16="http://schemas.microsoft.com/office/drawing/2014/main" id="{C44469AD-B84A-DB0D-5C63-8DA0B32C80BE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967482" y="1024460"/>
                <a:ext cx="36000" cy="36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604798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36A3C25D-21E6-244C-B5FD-81A12A06A5DA}"/>
              </a:ext>
            </a:extLst>
          </p:cNvPr>
          <p:cNvSpPr/>
          <p:nvPr/>
        </p:nvSpPr>
        <p:spPr>
          <a:xfrm>
            <a:off x="0" y="2624907"/>
            <a:ext cx="9286595" cy="3156915"/>
          </a:xfrm>
          <a:prstGeom prst="rect">
            <a:avLst/>
          </a:prstGeom>
          <a:solidFill>
            <a:srgbClr val="84C0E8">
              <a:alpha val="56000"/>
            </a:srgbClr>
          </a:solidFill>
          <a:ln>
            <a:noFill/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b="1" kern="1200" dirty="0"/>
          </a:p>
        </p:txBody>
      </p:sp>
      <p:sp>
        <p:nvSpPr>
          <p:cNvPr id="18" name="TextBox 12">
            <a:extLst>
              <a:ext uri="{FF2B5EF4-FFF2-40B4-BE49-F238E27FC236}">
                <a16:creationId xmlns:a16="http://schemas.microsoft.com/office/drawing/2014/main" id="{C34E68A5-99FA-E64E-9C61-93D4F5B1F0DC}"/>
              </a:ext>
            </a:extLst>
          </p:cNvPr>
          <p:cNvSpPr txBox="1"/>
          <p:nvPr/>
        </p:nvSpPr>
        <p:spPr>
          <a:xfrm>
            <a:off x="4679935" y="3628800"/>
            <a:ext cx="1550809" cy="4431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b="1" dirty="0">
                <a:latin typeface="Montserrat" charset="0"/>
                <a:ea typeface="Montserrat" charset="0"/>
                <a:cs typeface="Montserrat" charset="0"/>
              </a:rPr>
              <a:t>FORMULARIO A/P 	</a:t>
            </a:r>
          </a:p>
        </p:txBody>
      </p:sp>
      <p:sp>
        <p:nvSpPr>
          <p:cNvPr id="21" name="TextBox 12">
            <a:extLst>
              <a:ext uri="{FF2B5EF4-FFF2-40B4-BE49-F238E27FC236}">
                <a16:creationId xmlns:a16="http://schemas.microsoft.com/office/drawing/2014/main" id="{0E84108E-0E6B-9046-8283-073C193390AE}"/>
              </a:ext>
            </a:extLst>
          </p:cNvPr>
          <p:cNvSpPr txBox="1"/>
          <p:nvPr/>
        </p:nvSpPr>
        <p:spPr>
          <a:xfrm>
            <a:off x="7007050" y="3609145"/>
            <a:ext cx="1550809" cy="2042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b="1" dirty="0">
                <a:latin typeface="Montserrat" charset="0"/>
                <a:ea typeface="Montserrat" charset="0"/>
                <a:cs typeface="Montserrat" charset="0"/>
              </a:rPr>
              <a:t>FORMULARIO  B/P</a:t>
            </a:r>
          </a:p>
        </p:txBody>
      </p:sp>
      <p:sp>
        <p:nvSpPr>
          <p:cNvPr id="23" name="Llamada ovalada 22">
            <a:extLst>
              <a:ext uri="{FF2B5EF4-FFF2-40B4-BE49-F238E27FC236}">
                <a16:creationId xmlns:a16="http://schemas.microsoft.com/office/drawing/2014/main" id="{8F74925A-BA74-BE4F-B8E9-1C3D6BCF2A01}"/>
              </a:ext>
            </a:extLst>
          </p:cNvPr>
          <p:cNvSpPr/>
          <p:nvPr/>
        </p:nvSpPr>
        <p:spPr>
          <a:xfrm rot="13675256">
            <a:off x="77801" y="682954"/>
            <a:ext cx="2981498" cy="2899274"/>
          </a:xfrm>
          <a:prstGeom prst="wedgeEllipseCallout">
            <a:avLst/>
          </a:prstGeom>
          <a:solidFill>
            <a:srgbClr val="1B355D"/>
          </a:solidFill>
          <a:ln>
            <a:noFill/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/>
          </a:p>
        </p:txBody>
      </p:sp>
      <p:sp>
        <p:nvSpPr>
          <p:cNvPr id="24" name="34 CuadroTexto">
            <a:extLst>
              <a:ext uri="{FF2B5EF4-FFF2-40B4-BE49-F238E27FC236}">
                <a16:creationId xmlns:a16="http://schemas.microsoft.com/office/drawing/2014/main" id="{FCC4514D-46ED-8B45-9065-0F30F54E81A1}"/>
              </a:ext>
            </a:extLst>
          </p:cNvPr>
          <p:cNvSpPr txBox="1"/>
          <p:nvPr/>
        </p:nvSpPr>
        <p:spPr>
          <a:xfrm>
            <a:off x="91324" y="1289132"/>
            <a:ext cx="295445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000" b="1" kern="1000" dirty="0">
                <a:solidFill>
                  <a:schemeClr val="bg1"/>
                </a:solidFill>
                <a:latin typeface="Montserrat" pitchFamily="2" charset="77"/>
                <a:ea typeface="Steelfish" charset="0"/>
                <a:cs typeface="Steelfish" charset="0"/>
              </a:rPr>
              <a:t>JUNTA INTERNACIONAL DE FISCALIZACIÓN DE ESTUPEFACIENTES</a:t>
            </a:r>
          </a:p>
          <a:p>
            <a:pPr algn="ctr"/>
            <a:r>
              <a:rPr lang="es-ES_tradnl" sz="2000" b="1" kern="1000" dirty="0">
                <a:solidFill>
                  <a:schemeClr val="bg1"/>
                </a:solidFill>
                <a:latin typeface="Montserrat" pitchFamily="2" charset="77"/>
                <a:ea typeface="Steelfish" charset="0"/>
                <a:cs typeface="Steelfish" charset="0"/>
              </a:rPr>
              <a:t>(JIFE)</a:t>
            </a:r>
          </a:p>
        </p:txBody>
      </p:sp>
      <p:sp>
        <p:nvSpPr>
          <p:cNvPr id="27" name="TextBox 12">
            <a:extLst>
              <a:ext uri="{FF2B5EF4-FFF2-40B4-BE49-F238E27FC236}">
                <a16:creationId xmlns:a16="http://schemas.microsoft.com/office/drawing/2014/main" id="{FD421DC8-4296-774E-8FCE-BC839C8ED602}"/>
              </a:ext>
            </a:extLst>
          </p:cNvPr>
          <p:cNvSpPr txBox="1"/>
          <p:nvPr/>
        </p:nvSpPr>
        <p:spPr>
          <a:xfrm>
            <a:off x="2210769" y="3555346"/>
            <a:ext cx="2158509" cy="2042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b="1" dirty="0">
                <a:latin typeface="Montserrat" charset="0"/>
                <a:ea typeface="Montserrat" charset="0"/>
                <a:cs typeface="Montserrat" charset="0"/>
              </a:rPr>
              <a:t>FORMULARIO P </a:t>
            </a:r>
          </a:p>
        </p:txBody>
      </p:sp>
      <p:sp>
        <p:nvSpPr>
          <p:cNvPr id="19" name="18 Elipse"/>
          <p:cNvSpPr/>
          <p:nvPr/>
        </p:nvSpPr>
        <p:spPr>
          <a:xfrm>
            <a:off x="2743535" y="2624907"/>
            <a:ext cx="900000" cy="900000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/>
          </a:p>
        </p:txBody>
      </p:sp>
      <p:sp>
        <p:nvSpPr>
          <p:cNvPr id="20" name="19 Elipse"/>
          <p:cNvSpPr/>
          <p:nvPr/>
        </p:nvSpPr>
        <p:spPr>
          <a:xfrm>
            <a:off x="7332455" y="2671200"/>
            <a:ext cx="900000" cy="900000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/>
          </a:p>
        </p:txBody>
      </p:sp>
      <p:sp>
        <p:nvSpPr>
          <p:cNvPr id="25" name="24 Elipse"/>
          <p:cNvSpPr/>
          <p:nvPr/>
        </p:nvSpPr>
        <p:spPr>
          <a:xfrm>
            <a:off x="5005340" y="2700000"/>
            <a:ext cx="900000" cy="900000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/>
          </a:p>
        </p:txBody>
      </p:sp>
      <p:sp>
        <p:nvSpPr>
          <p:cNvPr id="4" name="3 CuadroTexto"/>
          <p:cNvSpPr txBox="1"/>
          <p:nvPr/>
        </p:nvSpPr>
        <p:spPr>
          <a:xfrm>
            <a:off x="2210769" y="3847501"/>
            <a:ext cx="2158509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Tx/>
              <a:buChar char="-"/>
            </a:pPr>
            <a:r>
              <a:rPr lang="es-ES" sz="1100" dirty="0"/>
              <a:t>Informe estadístico anual de importaciones y exportaciones de psicótropos </a:t>
            </a:r>
          </a:p>
          <a:p>
            <a:pPr marL="171450" indent="-171450">
              <a:buFontTx/>
              <a:buChar char="-"/>
            </a:pPr>
            <a:r>
              <a:rPr lang="es-ES" sz="1100" dirty="0"/>
              <a:t>Antes del 30 de junio del año siguiente al que se refieran las estadísticas</a:t>
            </a:r>
          </a:p>
        </p:txBody>
      </p:sp>
      <p:sp>
        <p:nvSpPr>
          <p:cNvPr id="28" name="27 CuadroTexto"/>
          <p:cNvSpPr txBox="1"/>
          <p:nvPr/>
        </p:nvSpPr>
        <p:spPr>
          <a:xfrm>
            <a:off x="4369278" y="3920955"/>
            <a:ext cx="2487516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Tx/>
              <a:buChar char="-"/>
            </a:pPr>
            <a:r>
              <a:rPr lang="es-ES" sz="1100" dirty="0"/>
              <a:t>Estadísticas trimestrales de importaciones y exportaciones de sustancias psicotrópicas incluidas en la lista II del Convenio de 1971.</a:t>
            </a:r>
          </a:p>
          <a:p>
            <a:pPr marL="171450" indent="-171450">
              <a:buFontTx/>
              <a:buChar char="-"/>
            </a:pPr>
            <a:r>
              <a:rPr lang="es-ES" sz="1100" dirty="0"/>
              <a:t>Antes de un mes de finalizado el trimestre</a:t>
            </a:r>
          </a:p>
        </p:txBody>
      </p:sp>
      <p:sp>
        <p:nvSpPr>
          <p:cNvPr id="32" name="31 CuadroTexto"/>
          <p:cNvSpPr txBox="1"/>
          <p:nvPr/>
        </p:nvSpPr>
        <p:spPr>
          <a:xfrm>
            <a:off x="6891454" y="3892155"/>
            <a:ext cx="2167595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Clr>
                <a:srgbClr val="990033"/>
              </a:buClr>
              <a:buFontTx/>
              <a:buChar char="-"/>
            </a:pPr>
            <a:r>
              <a:rPr lang="es-ES" sz="1100" dirty="0"/>
              <a:t>Previsiones de las cantidades anuales de sustancias de las listas II, III y IV del Convenio de 1971.</a:t>
            </a:r>
          </a:p>
          <a:p>
            <a:pPr marL="171450" indent="-171450">
              <a:buFontTx/>
              <a:buChar char="-"/>
            </a:pPr>
            <a:r>
              <a:rPr lang="es-ES" sz="1100" dirty="0"/>
              <a:t>Cada 3 años</a:t>
            </a:r>
          </a:p>
          <a:p>
            <a:pPr marL="171450" indent="-171450">
              <a:buFontTx/>
              <a:buChar char="-"/>
            </a:pPr>
            <a:endParaRPr lang="es-ES" sz="1100" dirty="0"/>
          </a:p>
        </p:txBody>
      </p:sp>
      <p:sp>
        <p:nvSpPr>
          <p:cNvPr id="22" name="21 CuadroTexto"/>
          <p:cNvSpPr txBox="1"/>
          <p:nvPr/>
        </p:nvSpPr>
        <p:spPr>
          <a:xfrm>
            <a:off x="3500940" y="1291771"/>
            <a:ext cx="4959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ctr"/>
            <a:r>
              <a:rPr lang="es-ES" sz="1600" b="1" dirty="0">
                <a:solidFill>
                  <a:srgbClr val="1B355D"/>
                </a:solidFill>
                <a:latin typeface="+mj-lt"/>
              </a:rPr>
              <a:t>FORMULARIOS PSICÓTROPOS/PARTES ESTADÍSTICOS</a:t>
            </a:r>
            <a:endParaRPr lang="es-ES" sz="1600" dirty="0">
              <a:solidFill>
                <a:srgbClr val="1B355D"/>
              </a:solidFill>
              <a:latin typeface="+mj-lt"/>
            </a:endParaRPr>
          </a:p>
        </p:txBody>
      </p:sp>
      <p:sp>
        <p:nvSpPr>
          <p:cNvPr id="15" name="14 Elipse"/>
          <p:cNvSpPr/>
          <p:nvPr/>
        </p:nvSpPr>
        <p:spPr>
          <a:xfrm>
            <a:off x="2210769" y="2485858"/>
            <a:ext cx="2158509" cy="3172280"/>
          </a:xfrm>
          <a:prstGeom prst="ellipse">
            <a:avLst/>
          </a:prstGeom>
          <a:noFill/>
          <a:ln w="57150">
            <a:solidFill>
              <a:srgbClr val="C00000"/>
            </a:solidFill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/>
          </a:p>
        </p:txBody>
      </p:sp>
      <p:sp>
        <p:nvSpPr>
          <p:cNvPr id="16" name="15 Elipse"/>
          <p:cNvSpPr/>
          <p:nvPr/>
        </p:nvSpPr>
        <p:spPr>
          <a:xfrm>
            <a:off x="4369278" y="2334814"/>
            <a:ext cx="2487516" cy="3323323"/>
          </a:xfrm>
          <a:prstGeom prst="ellipse">
            <a:avLst/>
          </a:prstGeom>
          <a:noFill/>
          <a:ln w="57150">
            <a:solidFill>
              <a:srgbClr val="C00000"/>
            </a:solidFill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/>
          </a:p>
        </p:txBody>
      </p:sp>
    </p:spTree>
    <p:extLst>
      <p:ext uri="{BB962C8B-B14F-4D97-AF65-F5344CB8AC3E}">
        <p14:creationId xmlns:p14="http://schemas.microsoft.com/office/powerpoint/2010/main" val="1813167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n 19">
            <a:extLst>
              <a:ext uri="{FF2B5EF4-FFF2-40B4-BE49-F238E27FC236}">
                <a16:creationId xmlns:a16="http://schemas.microsoft.com/office/drawing/2014/main" id="{DD1D8A52-A4E0-7145-A3CB-A46DBCD34B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1554" y="1466296"/>
            <a:ext cx="504092" cy="504092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0ACCBD04-24AD-2C4A-84C1-F5C2DCC071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3693" y="5142085"/>
            <a:ext cx="527536" cy="527536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DAC6436B-5499-1443-AA11-8A6B59DCF9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533" y="2347788"/>
            <a:ext cx="488113" cy="488113"/>
          </a:xfrm>
          <a:prstGeom prst="rect">
            <a:avLst/>
          </a:prstGeom>
        </p:spPr>
      </p:pic>
      <p:pic>
        <p:nvPicPr>
          <p:cNvPr id="25" name="Imagen 24">
            <a:extLst>
              <a:ext uri="{FF2B5EF4-FFF2-40B4-BE49-F238E27FC236}">
                <a16:creationId xmlns:a16="http://schemas.microsoft.com/office/drawing/2014/main" id="{2CE14D96-7723-9146-A6B6-FCA7A6540A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69587" y="3370798"/>
            <a:ext cx="496187" cy="453011"/>
          </a:xfrm>
          <a:prstGeom prst="rect">
            <a:avLst/>
          </a:prstGeom>
        </p:spPr>
      </p:pic>
      <p:cxnSp>
        <p:nvCxnSpPr>
          <p:cNvPr id="45" name="Conector recto 44">
            <a:extLst>
              <a:ext uri="{FF2B5EF4-FFF2-40B4-BE49-F238E27FC236}">
                <a16:creationId xmlns:a16="http://schemas.microsoft.com/office/drawing/2014/main" id="{BA42CD69-2C4D-8549-9B51-FE03C824B4EE}"/>
              </a:ext>
            </a:extLst>
          </p:cNvPr>
          <p:cNvCxnSpPr/>
          <p:nvPr/>
        </p:nvCxnSpPr>
        <p:spPr>
          <a:xfrm flipV="1">
            <a:off x="3446111" y="1709973"/>
            <a:ext cx="876339" cy="1"/>
          </a:xfrm>
          <a:prstGeom prst="line">
            <a:avLst/>
          </a:prstGeom>
          <a:ln>
            <a:solidFill>
              <a:srgbClr val="3041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9">
            <a:extLst>
              <a:ext uri="{FF2B5EF4-FFF2-40B4-BE49-F238E27FC236}">
                <a16:creationId xmlns:a16="http://schemas.microsoft.com/office/drawing/2014/main" id="{0ED8210B-D7DE-8145-BAA5-BA9E4DE1790B}"/>
              </a:ext>
            </a:extLst>
          </p:cNvPr>
          <p:cNvSpPr txBox="1"/>
          <p:nvPr/>
        </p:nvSpPr>
        <p:spPr>
          <a:xfrm>
            <a:off x="3422064" y="4374516"/>
            <a:ext cx="3116559" cy="148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80000"/>
              </a:lnSpc>
            </a:pPr>
            <a:r>
              <a:rPr lang="en-US" sz="1200" b="1" dirty="0">
                <a:solidFill>
                  <a:srgbClr val="1B355D"/>
                </a:solidFill>
                <a:latin typeface="Montserrat" charset="0"/>
                <a:ea typeface="Montserrat" charset="0"/>
                <a:cs typeface="Montserrat" charset="0"/>
              </a:rPr>
              <a:t>MEDICACIÓN AUTORIZADA</a:t>
            </a:r>
          </a:p>
        </p:txBody>
      </p:sp>
      <p:sp>
        <p:nvSpPr>
          <p:cNvPr id="28" name="TextBox 9">
            <a:extLst>
              <a:ext uri="{FF2B5EF4-FFF2-40B4-BE49-F238E27FC236}">
                <a16:creationId xmlns:a16="http://schemas.microsoft.com/office/drawing/2014/main" id="{4436B3C5-3D47-E743-9B2E-4E8FD65DFD7D}"/>
              </a:ext>
            </a:extLst>
          </p:cNvPr>
          <p:cNvSpPr txBox="1"/>
          <p:nvPr/>
        </p:nvSpPr>
        <p:spPr>
          <a:xfrm>
            <a:off x="3485933" y="5601878"/>
            <a:ext cx="1187091" cy="1023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80000"/>
              </a:lnSpc>
              <a:buFont typeface="Wingdings" pitchFamily="2" charset="2"/>
              <a:buChar char="Ø"/>
            </a:pPr>
            <a:r>
              <a:rPr lang="es-ES" sz="825" dirty="0">
                <a:solidFill>
                  <a:prstClr val="black"/>
                </a:solidFill>
                <a:latin typeface="Montserrat"/>
                <a:cs typeface="Times New Roman" pitchFamily="18" charset="0"/>
              </a:rPr>
              <a:t>3 meses</a:t>
            </a:r>
            <a:endParaRPr lang="en-US" sz="825" dirty="0">
              <a:solidFill>
                <a:prstClr val="black"/>
              </a:solidFill>
              <a:latin typeface="Montserrat"/>
              <a:cs typeface="Times New Roman" pitchFamily="18" charset="0"/>
            </a:endParaRPr>
          </a:p>
        </p:txBody>
      </p:sp>
      <p:sp>
        <p:nvSpPr>
          <p:cNvPr id="24" name="TextBox 9">
            <a:extLst>
              <a:ext uri="{FF2B5EF4-FFF2-40B4-BE49-F238E27FC236}">
                <a16:creationId xmlns:a16="http://schemas.microsoft.com/office/drawing/2014/main" id="{0ED8210B-D7DE-8145-BAA5-BA9E4DE1790B}"/>
              </a:ext>
            </a:extLst>
          </p:cNvPr>
          <p:cNvSpPr txBox="1"/>
          <p:nvPr/>
        </p:nvSpPr>
        <p:spPr>
          <a:xfrm>
            <a:off x="3430314" y="1576607"/>
            <a:ext cx="892136" cy="148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1200" b="1" dirty="0">
                <a:solidFill>
                  <a:srgbClr val="1B355D"/>
                </a:solidFill>
                <a:latin typeface="Montserrat" charset="0"/>
                <a:ea typeface="Montserrat" charset="0"/>
                <a:cs typeface="Montserrat" charset="0"/>
              </a:rPr>
              <a:t>SOLICITUD</a:t>
            </a:r>
          </a:p>
        </p:txBody>
      </p:sp>
      <p:sp>
        <p:nvSpPr>
          <p:cNvPr id="36" name="TextBox 9">
            <a:extLst>
              <a:ext uri="{FF2B5EF4-FFF2-40B4-BE49-F238E27FC236}">
                <a16:creationId xmlns:a16="http://schemas.microsoft.com/office/drawing/2014/main" id="{0ED8210B-D7DE-8145-BAA5-BA9E4DE1790B}"/>
              </a:ext>
            </a:extLst>
          </p:cNvPr>
          <p:cNvSpPr txBox="1"/>
          <p:nvPr/>
        </p:nvSpPr>
        <p:spPr>
          <a:xfrm>
            <a:off x="3452660" y="5388366"/>
            <a:ext cx="768158" cy="148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1200" b="1" dirty="0">
                <a:solidFill>
                  <a:srgbClr val="1B355D"/>
                </a:solidFill>
                <a:latin typeface="Montserrat" charset="0"/>
                <a:ea typeface="Montserrat" charset="0"/>
                <a:cs typeface="Montserrat" charset="0"/>
              </a:rPr>
              <a:t>VALIDEZ</a:t>
            </a:r>
          </a:p>
        </p:txBody>
      </p:sp>
      <p:sp>
        <p:nvSpPr>
          <p:cNvPr id="39" name="Llamada ovalada 18">
            <a:extLst>
              <a:ext uri="{FF2B5EF4-FFF2-40B4-BE49-F238E27FC236}">
                <a16:creationId xmlns:a16="http://schemas.microsoft.com/office/drawing/2014/main" id="{0613C4C2-E7C2-8541-87E8-532B48C021B9}"/>
              </a:ext>
            </a:extLst>
          </p:cNvPr>
          <p:cNvSpPr/>
          <p:nvPr/>
        </p:nvSpPr>
        <p:spPr>
          <a:xfrm rot="4270483">
            <a:off x="547662" y="1409740"/>
            <a:ext cx="1852783" cy="1848983"/>
          </a:xfrm>
          <a:prstGeom prst="wedgeEllipseCallout">
            <a:avLst>
              <a:gd name="adj1" fmla="val 28559"/>
              <a:gd name="adj2" fmla="val -50569"/>
            </a:avLst>
          </a:prstGeom>
          <a:solidFill>
            <a:srgbClr val="C21F3C"/>
          </a:solidFill>
          <a:ln>
            <a:noFill/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14917" tIns="1572875" rIns="714917" bIns="200142" numCol="1" spcCol="1270" rtlCol="0" anchor="ctr" anchorCtr="0">
            <a:noAutofit/>
            <a:flatTx/>
          </a:bodyPr>
          <a:lstStyle/>
          <a:p>
            <a:pPr algn="ctr" defTabSz="2000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s-ES" sz="4500" dirty="0">
              <a:solidFill>
                <a:srgbClr val="90BDD2"/>
              </a:solidFill>
              <a:latin typeface="Montserrat"/>
            </a:endParaRPr>
          </a:p>
        </p:txBody>
      </p:sp>
      <p:sp>
        <p:nvSpPr>
          <p:cNvPr id="26" name="25 Rectángulo"/>
          <p:cNvSpPr/>
          <p:nvPr/>
        </p:nvSpPr>
        <p:spPr>
          <a:xfrm>
            <a:off x="700889" y="1573940"/>
            <a:ext cx="1533615" cy="1546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_tradnl" sz="1050" b="1" dirty="0">
                <a:solidFill>
                  <a:prstClr val="white"/>
                </a:solidFill>
                <a:latin typeface="Montserrat" pitchFamily="2" charset="77"/>
                <a:cs typeface="DIN Pro Condensed" panose="020B0506020101010102" pitchFamily="34" charset="77"/>
              </a:rPr>
              <a:t>CERTIFICADOS</a:t>
            </a:r>
          </a:p>
          <a:p>
            <a:pPr algn="ctr"/>
            <a:r>
              <a:rPr lang="es-ES_tradnl" sz="1050" b="1" dirty="0">
                <a:solidFill>
                  <a:prstClr val="white"/>
                </a:solidFill>
                <a:latin typeface="Montserrat" pitchFamily="2" charset="77"/>
                <a:cs typeface="DIN Pro Condensed" panose="020B0506020101010102" pitchFamily="34" charset="77"/>
              </a:rPr>
              <a:t>PARA EL TRANSPORTE DE MEDICAMENTOS ESTUPEFACIENTES Y PSICÓTROPOS EN EL MARCO DE UN TRATAMIENTO MÉDICO</a:t>
            </a:r>
            <a:endParaRPr lang="es-ES" sz="1050" dirty="0">
              <a:solidFill>
                <a:prstClr val="white"/>
              </a:solidFill>
              <a:latin typeface="Montserrat"/>
            </a:endParaRPr>
          </a:p>
        </p:txBody>
      </p:sp>
      <p:sp>
        <p:nvSpPr>
          <p:cNvPr id="32" name="31 Rectángulo"/>
          <p:cNvSpPr/>
          <p:nvPr/>
        </p:nvSpPr>
        <p:spPr>
          <a:xfrm>
            <a:off x="3401861" y="1779179"/>
            <a:ext cx="534004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4541" indent="-134541" algn="just">
              <a:buFont typeface="Wingdings" pitchFamily="2" charset="2"/>
              <a:buChar char="Ø"/>
            </a:pPr>
            <a:r>
              <a:rPr lang="es-ES" sz="825" dirty="0">
                <a:solidFill>
                  <a:prstClr val="black"/>
                </a:solidFill>
                <a:latin typeface="Montserrat"/>
              </a:rPr>
              <a:t>Médico</a:t>
            </a:r>
          </a:p>
          <a:p>
            <a:pPr marL="134541" indent="-134541" algn="just">
              <a:buFont typeface="Wingdings" pitchFamily="2" charset="2"/>
              <a:buChar char="Ø"/>
            </a:pPr>
            <a:r>
              <a:rPr lang="es-ES" sz="825" dirty="0">
                <a:solidFill>
                  <a:prstClr val="black"/>
                </a:solidFill>
                <a:latin typeface="Montserrat"/>
              </a:rPr>
              <a:t>Paciente (</a:t>
            </a:r>
            <a:r>
              <a:rPr lang="es-ES" sz="825" dirty="0">
                <a:solidFill>
                  <a:prstClr val="black"/>
                </a:solidFill>
                <a:latin typeface="Montserrat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estupefacientes_viajeros@aemps.es</a:t>
            </a:r>
            <a:r>
              <a:rPr lang="es-ES" sz="825" dirty="0">
                <a:solidFill>
                  <a:prstClr val="black"/>
                </a:solidFill>
                <a:latin typeface="Montserrat"/>
              </a:rPr>
              <a:t>)</a:t>
            </a:r>
          </a:p>
          <a:p>
            <a:pPr marL="134541" indent="-134541" algn="just">
              <a:buFont typeface="Wingdings" pitchFamily="2" charset="2"/>
              <a:buChar char="Ø"/>
            </a:pPr>
            <a:r>
              <a:rPr lang="es-ES_tradnl" sz="825" dirty="0">
                <a:solidFill>
                  <a:prstClr val="black"/>
                </a:solidFill>
                <a:latin typeface="Montserrat"/>
              </a:rPr>
              <a:t>CAD u otras entidades autorizadas (pacientes en tratamiento de deshabituación de drogas)</a:t>
            </a:r>
            <a:endParaRPr lang="es-ES" sz="825" dirty="0">
              <a:solidFill>
                <a:prstClr val="black"/>
              </a:solidFill>
              <a:latin typeface="Montserrat"/>
            </a:endParaRPr>
          </a:p>
          <a:p>
            <a:pPr algn="just"/>
            <a:endParaRPr lang="es-ES" sz="825" dirty="0">
              <a:solidFill>
                <a:prstClr val="black"/>
              </a:solidFill>
              <a:latin typeface="Montserrat"/>
            </a:endParaRPr>
          </a:p>
        </p:txBody>
      </p:sp>
      <p:sp>
        <p:nvSpPr>
          <p:cNvPr id="34" name="TextBox 9">
            <a:extLst>
              <a:ext uri="{FF2B5EF4-FFF2-40B4-BE49-F238E27FC236}">
                <a16:creationId xmlns:a16="http://schemas.microsoft.com/office/drawing/2014/main" id="{0ED8210B-D7DE-8145-BAA5-BA9E4DE1790B}"/>
              </a:ext>
            </a:extLst>
          </p:cNvPr>
          <p:cNvSpPr txBox="1"/>
          <p:nvPr/>
        </p:nvSpPr>
        <p:spPr>
          <a:xfrm>
            <a:off x="3452660" y="2478211"/>
            <a:ext cx="2206278" cy="148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200" b="1" dirty="0">
                <a:solidFill>
                  <a:srgbClr val="1B355D"/>
                </a:solidFill>
                <a:latin typeface="Montserrat" charset="0"/>
                <a:ea typeface="Montserrat" charset="0"/>
                <a:cs typeface="Montserrat" charset="0"/>
              </a:rPr>
              <a:t>DATOS </a:t>
            </a:r>
          </a:p>
        </p:txBody>
      </p:sp>
      <p:sp>
        <p:nvSpPr>
          <p:cNvPr id="35" name="34 Rectángulo"/>
          <p:cNvSpPr/>
          <p:nvPr/>
        </p:nvSpPr>
        <p:spPr>
          <a:xfrm>
            <a:off x="3422064" y="2696206"/>
            <a:ext cx="4680307" cy="727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4541" indent="-134541" algn="just">
              <a:buFont typeface="Wingdings" pitchFamily="2" charset="2"/>
              <a:buChar char="Ø"/>
            </a:pPr>
            <a:r>
              <a:rPr lang="es-ES" sz="825" dirty="0">
                <a:solidFill>
                  <a:prstClr val="black"/>
                </a:solidFill>
                <a:latin typeface="Montserrat"/>
              </a:rPr>
              <a:t>País de origen y destino</a:t>
            </a:r>
          </a:p>
          <a:p>
            <a:pPr marL="134541" indent="-134541" algn="just">
              <a:buFont typeface="Wingdings" pitchFamily="2" charset="2"/>
              <a:buChar char="Ø"/>
            </a:pPr>
            <a:r>
              <a:rPr lang="es-ES" sz="825" dirty="0">
                <a:solidFill>
                  <a:prstClr val="black"/>
                </a:solidFill>
                <a:latin typeface="Montserrat"/>
              </a:rPr>
              <a:t>Duración del viaje (fecha de inicio y fin del viaje)</a:t>
            </a:r>
          </a:p>
          <a:p>
            <a:pPr marL="134541" indent="-134541" algn="just">
              <a:buFont typeface="Wingdings" pitchFamily="2" charset="2"/>
              <a:buChar char="Ø"/>
            </a:pPr>
            <a:r>
              <a:rPr lang="es-ES" sz="825" dirty="0">
                <a:solidFill>
                  <a:prstClr val="black"/>
                </a:solidFill>
                <a:latin typeface="Montserrat"/>
              </a:rPr>
              <a:t>Datos del médico prescriptor </a:t>
            </a:r>
          </a:p>
          <a:p>
            <a:pPr marL="134541" indent="-134541" algn="just">
              <a:buFont typeface="Wingdings" pitchFamily="2" charset="2"/>
              <a:buChar char="Ø"/>
            </a:pPr>
            <a:r>
              <a:rPr lang="es-ES" sz="825" dirty="0">
                <a:solidFill>
                  <a:prstClr val="black"/>
                </a:solidFill>
                <a:latin typeface="Montserrat"/>
              </a:rPr>
              <a:t>Datos del paciente</a:t>
            </a:r>
          </a:p>
          <a:p>
            <a:pPr marL="134541" indent="-134541" algn="just">
              <a:buFont typeface="Wingdings" pitchFamily="2" charset="2"/>
              <a:buChar char="Ø"/>
            </a:pPr>
            <a:r>
              <a:rPr lang="es-ES" sz="825" dirty="0">
                <a:solidFill>
                  <a:prstClr val="black"/>
                </a:solidFill>
                <a:latin typeface="Montserrat"/>
              </a:rPr>
              <a:t>Medicación (nombre comercial, presentación, posología, etc.)</a:t>
            </a:r>
          </a:p>
        </p:txBody>
      </p:sp>
      <p:sp>
        <p:nvSpPr>
          <p:cNvPr id="37" name="TextBox 9">
            <a:extLst>
              <a:ext uri="{FF2B5EF4-FFF2-40B4-BE49-F238E27FC236}">
                <a16:creationId xmlns:a16="http://schemas.microsoft.com/office/drawing/2014/main" id="{0ED8210B-D7DE-8145-BAA5-BA9E4DE1790B}"/>
              </a:ext>
            </a:extLst>
          </p:cNvPr>
          <p:cNvSpPr txBox="1"/>
          <p:nvPr/>
        </p:nvSpPr>
        <p:spPr>
          <a:xfrm>
            <a:off x="3453717" y="3562279"/>
            <a:ext cx="1743216" cy="148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200" b="1" dirty="0">
                <a:solidFill>
                  <a:srgbClr val="1B355D"/>
                </a:solidFill>
                <a:latin typeface="Montserrat" charset="0"/>
                <a:ea typeface="Montserrat" charset="0"/>
                <a:cs typeface="Montserrat" charset="0"/>
              </a:rPr>
              <a:t>INFORME MÉDICO</a:t>
            </a:r>
          </a:p>
        </p:txBody>
      </p:sp>
      <p:sp>
        <p:nvSpPr>
          <p:cNvPr id="38" name="TextBox 9">
            <a:extLst>
              <a:ext uri="{FF2B5EF4-FFF2-40B4-BE49-F238E27FC236}">
                <a16:creationId xmlns:a16="http://schemas.microsoft.com/office/drawing/2014/main" id="{4436B3C5-3D47-E743-9B2E-4E8FD65DFD7D}"/>
              </a:ext>
            </a:extLst>
          </p:cNvPr>
          <p:cNvSpPr txBox="1"/>
          <p:nvPr/>
        </p:nvSpPr>
        <p:spPr>
          <a:xfrm>
            <a:off x="3468864" y="3814700"/>
            <a:ext cx="5327267" cy="2539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34541" indent="-134541" algn="just">
              <a:buFont typeface="Wingdings" pitchFamily="2" charset="2"/>
              <a:buChar char="Ø"/>
            </a:pPr>
            <a:r>
              <a:rPr lang="es-ES" sz="825" dirty="0">
                <a:solidFill>
                  <a:prstClr val="black"/>
                </a:solidFill>
                <a:latin typeface="Montserrat"/>
              </a:rPr>
              <a:t>Necesario si es un país NO firmante del Acuerdo de </a:t>
            </a:r>
            <a:r>
              <a:rPr lang="es-ES" sz="825" dirty="0" err="1">
                <a:solidFill>
                  <a:prstClr val="black"/>
                </a:solidFill>
                <a:latin typeface="Montserrat"/>
              </a:rPr>
              <a:t>Schengen</a:t>
            </a:r>
            <a:r>
              <a:rPr lang="es-ES" sz="825" dirty="0">
                <a:solidFill>
                  <a:prstClr val="black"/>
                </a:solidFill>
                <a:latin typeface="Montserrat"/>
              </a:rPr>
              <a:t> o solicitud realizada por el paciente</a:t>
            </a:r>
            <a:endParaRPr lang="en-US" sz="825" dirty="0">
              <a:solidFill>
                <a:prstClr val="black"/>
              </a:solidFill>
              <a:latin typeface="Montserrat"/>
            </a:endParaRPr>
          </a:p>
          <a:p>
            <a:pPr marL="134541" indent="-134541" algn="just">
              <a:buFont typeface="Wingdings" pitchFamily="2" charset="2"/>
              <a:buChar char="Ø"/>
            </a:pPr>
            <a:r>
              <a:rPr lang="en-US" sz="825" dirty="0" err="1">
                <a:solidFill>
                  <a:prstClr val="black"/>
                </a:solidFill>
                <a:latin typeface="Montserrat"/>
              </a:rPr>
              <a:t>Debe</a:t>
            </a:r>
            <a:r>
              <a:rPr lang="en-US" sz="825" dirty="0">
                <a:solidFill>
                  <a:prstClr val="black"/>
                </a:solidFill>
                <a:latin typeface="Montserrat"/>
              </a:rPr>
              <a:t> </a:t>
            </a:r>
            <a:r>
              <a:rPr lang="en-US" sz="825" dirty="0" err="1">
                <a:solidFill>
                  <a:prstClr val="black"/>
                </a:solidFill>
                <a:latin typeface="Montserrat"/>
              </a:rPr>
              <a:t>incluir</a:t>
            </a:r>
            <a:r>
              <a:rPr lang="en-US" sz="825" dirty="0">
                <a:solidFill>
                  <a:prstClr val="black"/>
                </a:solidFill>
                <a:latin typeface="Montserrat"/>
              </a:rPr>
              <a:t>: s</a:t>
            </a:r>
            <a:r>
              <a:rPr lang="es-ES" sz="825" dirty="0">
                <a:solidFill>
                  <a:prstClr val="black"/>
                </a:solidFill>
                <a:latin typeface="Montserrat"/>
              </a:rPr>
              <a:t>ello del centro, firma y nº colegiado del médico </a:t>
            </a:r>
          </a:p>
        </p:txBody>
      </p:sp>
      <p:sp>
        <p:nvSpPr>
          <p:cNvPr id="44" name="TextBox 9">
            <a:extLst>
              <a:ext uri="{FF2B5EF4-FFF2-40B4-BE49-F238E27FC236}">
                <a16:creationId xmlns:a16="http://schemas.microsoft.com/office/drawing/2014/main" id="{4436B3C5-3D47-E743-9B2E-4E8FD65DFD7D}"/>
              </a:ext>
            </a:extLst>
          </p:cNvPr>
          <p:cNvSpPr txBox="1"/>
          <p:nvPr/>
        </p:nvSpPr>
        <p:spPr>
          <a:xfrm>
            <a:off x="3468863" y="4602455"/>
            <a:ext cx="5273037" cy="737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34541" indent="-134541" algn="just">
              <a:buFont typeface="Wingdings" pitchFamily="2" charset="2"/>
              <a:buChar char="Ø"/>
            </a:pPr>
            <a:r>
              <a:rPr lang="es-ES_tradnl" sz="825" dirty="0">
                <a:solidFill>
                  <a:prstClr val="black"/>
                </a:solidFill>
                <a:latin typeface="Montserrat"/>
              </a:rPr>
              <a:t>Máximo se autorizará la cantidad necesaria para aproximadamente </a:t>
            </a:r>
            <a:r>
              <a:rPr lang="es-ES_tradnl" sz="825" b="1" dirty="0">
                <a:solidFill>
                  <a:prstClr val="black"/>
                </a:solidFill>
                <a:latin typeface="Montserrat"/>
              </a:rPr>
              <a:t> 30 días</a:t>
            </a:r>
          </a:p>
          <a:p>
            <a:pPr marL="134541" indent="-134541" algn="just">
              <a:buFont typeface="Wingdings" pitchFamily="2" charset="2"/>
              <a:buChar char="Ø"/>
            </a:pPr>
            <a:r>
              <a:rPr lang="es-ES_tradnl" sz="825" dirty="0">
                <a:solidFill>
                  <a:prstClr val="black"/>
                </a:solidFill>
                <a:latin typeface="Montserrat"/>
              </a:rPr>
              <a:t>Se aceptará mayores cantidades en: </a:t>
            </a:r>
          </a:p>
          <a:p>
            <a:pPr marL="477441" lvl="1" indent="-134541" algn="just">
              <a:buFont typeface="Wingdings" panose="05000000000000000000" pitchFamily="2" charset="2"/>
              <a:buChar char="ü"/>
            </a:pPr>
            <a:r>
              <a:rPr lang="es-ES_tradnl" sz="825" dirty="0">
                <a:solidFill>
                  <a:prstClr val="black"/>
                </a:solidFill>
                <a:latin typeface="Montserrat"/>
              </a:rPr>
              <a:t>Pacientes tratados con sustancias psicotrópicas utilizadas como agentes anticonvulsivos, </a:t>
            </a:r>
          </a:p>
          <a:p>
            <a:pPr marL="477441" lvl="1" indent="-134541" algn="just">
              <a:buFont typeface="Wingdings" panose="05000000000000000000" pitchFamily="2" charset="2"/>
              <a:buChar char="ü"/>
            </a:pPr>
            <a:r>
              <a:rPr lang="es-ES_tradnl" sz="825" dirty="0">
                <a:solidFill>
                  <a:prstClr val="black"/>
                </a:solidFill>
                <a:latin typeface="Montserrat"/>
              </a:rPr>
              <a:t>Si país de destino permite duraciones superiores, excepto en el caso de pacientes en tratamiento de deshabituación de drogas (ej. metadona)</a:t>
            </a:r>
            <a:endParaRPr lang="es-ES" sz="825" dirty="0">
              <a:solidFill>
                <a:prstClr val="black"/>
              </a:solidFill>
              <a:latin typeface="Montserrat"/>
            </a:endParaRPr>
          </a:p>
          <a:p>
            <a:pPr marL="134541" indent="-134541" algn="just">
              <a:lnSpc>
                <a:spcPct val="80000"/>
              </a:lnSpc>
              <a:buFont typeface="Wingdings" pitchFamily="2" charset="2"/>
              <a:buChar char="Ø"/>
            </a:pPr>
            <a:endParaRPr lang="es-ES" sz="825" dirty="0">
              <a:solidFill>
                <a:prstClr val="black"/>
              </a:solidFill>
              <a:latin typeface="Montserrat"/>
            </a:endParaRPr>
          </a:p>
        </p:txBody>
      </p:sp>
      <p:cxnSp>
        <p:nvCxnSpPr>
          <p:cNvPr id="27" name="Conector recto 26">
            <a:extLst>
              <a:ext uri="{FF2B5EF4-FFF2-40B4-BE49-F238E27FC236}">
                <a16:creationId xmlns:a16="http://schemas.microsoft.com/office/drawing/2014/main" id="{BA42CD69-2C4D-8549-9B51-FE03C824B4EE}"/>
              </a:ext>
            </a:extLst>
          </p:cNvPr>
          <p:cNvCxnSpPr/>
          <p:nvPr/>
        </p:nvCxnSpPr>
        <p:spPr>
          <a:xfrm>
            <a:off x="3485933" y="2641786"/>
            <a:ext cx="563205" cy="1670"/>
          </a:xfrm>
          <a:prstGeom prst="line">
            <a:avLst/>
          </a:prstGeom>
          <a:ln>
            <a:solidFill>
              <a:srgbClr val="3041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ector recto 28">
            <a:extLst>
              <a:ext uri="{FF2B5EF4-FFF2-40B4-BE49-F238E27FC236}">
                <a16:creationId xmlns:a16="http://schemas.microsoft.com/office/drawing/2014/main" id="{BA42CD69-2C4D-8549-9B51-FE03C824B4EE}"/>
              </a:ext>
            </a:extLst>
          </p:cNvPr>
          <p:cNvCxnSpPr/>
          <p:nvPr/>
        </p:nvCxnSpPr>
        <p:spPr>
          <a:xfrm>
            <a:off x="3452661" y="3712879"/>
            <a:ext cx="1471967" cy="6842"/>
          </a:xfrm>
          <a:prstGeom prst="line">
            <a:avLst/>
          </a:prstGeom>
          <a:ln>
            <a:solidFill>
              <a:srgbClr val="3041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ector recto 39">
            <a:extLst>
              <a:ext uri="{FF2B5EF4-FFF2-40B4-BE49-F238E27FC236}">
                <a16:creationId xmlns:a16="http://schemas.microsoft.com/office/drawing/2014/main" id="{BA42CD69-2C4D-8549-9B51-FE03C824B4EE}"/>
              </a:ext>
            </a:extLst>
          </p:cNvPr>
          <p:cNvCxnSpPr/>
          <p:nvPr/>
        </p:nvCxnSpPr>
        <p:spPr>
          <a:xfrm flipV="1">
            <a:off x="3430314" y="4523306"/>
            <a:ext cx="2191058" cy="12876"/>
          </a:xfrm>
          <a:prstGeom prst="line">
            <a:avLst/>
          </a:prstGeom>
          <a:ln>
            <a:solidFill>
              <a:srgbClr val="3041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ector recto 42">
            <a:extLst>
              <a:ext uri="{FF2B5EF4-FFF2-40B4-BE49-F238E27FC236}">
                <a16:creationId xmlns:a16="http://schemas.microsoft.com/office/drawing/2014/main" id="{BA42CD69-2C4D-8549-9B51-FE03C824B4EE}"/>
              </a:ext>
            </a:extLst>
          </p:cNvPr>
          <p:cNvCxnSpPr/>
          <p:nvPr/>
        </p:nvCxnSpPr>
        <p:spPr>
          <a:xfrm>
            <a:off x="3555399" y="5537157"/>
            <a:ext cx="687323" cy="9224"/>
          </a:xfrm>
          <a:prstGeom prst="line">
            <a:avLst/>
          </a:prstGeom>
          <a:ln>
            <a:solidFill>
              <a:srgbClr val="3041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Imagen 52">
            <a:extLst>
              <a:ext uri="{FF2B5EF4-FFF2-40B4-BE49-F238E27FC236}">
                <a16:creationId xmlns:a16="http://schemas.microsoft.com/office/drawing/2014/main" id="{3ECC31F5-F609-174F-BDAE-0CAC4386660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71950" y="4219271"/>
            <a:ext cx="459279" cy="459279"/>
          </a:xfrm>
          <a:prstGeom prst="rect">
            <a:avLst/>
          </a:prstGeom>
        </p:spPr>
      </p:pic>
      <p:pic>
        <p:nvPicPr>
          <p:cNvPr id="30" name="Imagen 29">
            <a:extLst>
              <a:ext uri="{FF2B5EF4-FFF2-40B4-BE49-F238E27FC236}">
                <a16:creationId xmlns:a16="http://schemas.microsoft.com/office/drawing/2014/main" id="{2BE102E2-407E-C3DC-7ABB-E53DE647BC3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01108" y="1077549"/>
            <a:ext cx="640793" cy="640793"/>
          </a:xfrm>
          <a:prstGeom prst="rect">
            <a:avLst/>
          </a:prstGeom>
          <a:blipFill>
            <a:blip r:embed="rId9"/>
            <a:stretch>
              <a:fillRect/>
            </a:stretch>
          </a:blipFill>
        </p:spPr>
      </p:pic>
    </p:spTree>
    <p:extLst>
      <p:ext uri="{BB962C8B-B14F-4D97-AF65-F5344CB8AC3E}">
        <p14:creationId xmlns:p14="http://schemas.microsoft.com/office/powerpoint/2010/main" val="213283897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n 19">
            <a:extLst>
              <a:ext uri="{FF2B5EF4-FFF2-40B4-BE49-F238E27FC236}">
                <a16:creationId xmlns:a16="http://schemas.microsoft.com/office/drawing/2014/main" id="{DD1D8A52-A4E0-7145-A3CB-A46DBCD34B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1045" y="1383538"/>
            <a:ext cx="504092" cy="504092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0ACCBD04-24AD-2C4A-84C1-F5C2DCC071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3184" y="5059327"/>
            <a:ext cx="527536" cy="527536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DAC6436B-5499-1443-AA11-8A6B59DCF97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07024" y="2157153"/>
            <a:ext cx="488113" cy="488113"/>
          </a:xfrm>
          <a:prstGeom prst="rect">
            <a:avLst/>
          </a:prstGeom>
        </p:spPr>
      </p:pic>
      <p:pic>
        <p:nvPicPr>
          <p:cNvPr id="25" name="Imagen 24">
            <a:extLst>
              <a:ext uri="{FF2B5EF4-FFF2-40B4-BE49-F238E27FC236}">
                <a16:creationId xmlns:a16="http://schemas.microsoft.com/office/drawing/2014/main" id="{2CE14D96-7723-9146-A6B6-FCA7A6540A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19078" y="3376528"/>
            <a:ext cx="496187" cy="453011"/>
          </a:xfrm>
          <a:prstGeom prst="rect">
            <a:avLst/>
          </a:prstGeom>
        </p:spPr>
      </p:pic>
      <p:cxnSp>
        <p:nvCxnSpPr>
          <p:cNvPr id="45" name="Conector recto 44">
            <a:extLst>
              <a:ext uri="{FF2B5EF4-FFF2-40B4-BE49-F238E27FC236}">
                <a16:creationId xmlns:a16="http://schemas.microsoft.com/office/drawing/2014/main" id="{BA42CD69-2C4D-8549-9B51-FE03C824B4EE}"/>
              </a:ext>
            </a:extLst>
          </p:cNvPr>
          <p:cNvCxnSpPr/>
          <p:nvPr/>
        </p:nvCxnSpPr>
        <p:spPr>
          <a:xfrm flipV="1">
            <a:off x="2995602" y="1627215"/>
            <a:ext cx="876339" cy="1"/>
          </a:xfrm>
          <a:prstGeom prst="line">
            <a:avLst/>
          </a:prstGeom>
          <a:ln>
            <a:solidFill>
              <a:srgbClr val="3041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9">
            <a:extLst>
              <a:ext uri="{FF2B5EF4-FFF2-40B4-BE49-F238E27FC236}">
                <a16:creationId xmlns:a16="http://schemas.microsoft.com/office/drawing/2014/main" id="{0ED8210B-D7DE-8145-BAA5-BA9E4DE1790B}"/>
              </a:ext>
            </a:extLst>
          </p:cNvPr>
          <p:cNvSpPr txBox="1"/>
          <p:nvPr/>
        </p:nvSpPr>
        <p:spPr>
          <a:xfrm>
            <a:off x="2971555" y="4407340"/>
            <a:ext cx="3116559" cy="148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80000"/>
              </a:lnSpc>
            </a:pPr>
            <a:r>
              <a:rPr lang="en-US" sz="1200" b="1" dirty="0">
                <a:solidFill>
                  <a:srgbClr val="1B355D"/>
                </a:solidFill>
                <a:latin typeface="Montserrat" charset="0"/>
                <a:ea typeface="Montserrat" charset="0"/>
                <a:cs typeface="Montserrat" charset="0"/>
              </a:rPr>
              <a:t>MEDICACIÓN AUTORIZADA</a:t>
            </a:r>
          </a:p>
        </p:txBody>
      </p:sp>
      <p:sp>
        <p:nvSpPr>
          <p:cNvPr id="28" name="TextBox 9">
            <a:extLst>
              <a:ext uri="{FF2B5EF4-FFF2-40B4-BE49-F238E27FC236}">
                <a16:creationId xmlns:a16="http://schemas.microsoft.com/office/drawing/2014/main" id="{4436B3C5-3D47-E743-9B2E-4E8FD65DFD7D}"/>
              </a:ext>
            </a:extLst>
          </p:cNvPr>
          <p:cNvSpPr txBox="1"/>
          <p:nvPr/>
        </p:nvSpPr>
        <p:spPr>
          <a:xfrm>
            <a:off x="3035424" y="5442921"/>
            <a:ext cx="1187091" cy="1023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80000"/>
              </a:lnSpc>
              <a:buFont typeface="Wingdings" pitchFamily="2" charset="2"/>
              <a:buChar char="Ø"/>
            </a:pPr>
            <a:r>
              <a:rPr lang="es-ES" sz="825" dirty="0">
                <a:solidFill>
                  <a:prstClr val="black"/>
                </a:solidFill>
                <a:latin typeface="Montserrat"/>
                <a:cs typeface="Times New Roman" pitchFamily="18" charset="0"/>
              </a:rPr>
              <a:t>3 meses</a:t>
            </a:r>
            <a:endParaRPr lang="en-US" sz="825" dirty="0">
              <a:solidFill>
                <a:prstClr val="black"/>
              </a:solidFill>
              <a:latin typeface="Montserrat"/>
              <a:cs typeface="Times New Roman" pitchFamily="18" charset="0"/>
            </a:endParaRPr>
          </a:p>
        </p:txBody>
      </p:sp>
      <p:sp>
        <p:nvSpPr>
          <p:cNvPr id="24" name="TextBox 9">
            <a:extLst>
              <a:ext uri="{FF2B5EF4-FFF2-40B4-BE49-F238E27FC236}">
                <a16:creationId xmlns:a16="http://schemas.microsoft.com/office/drawing/2014/main" id="{0ED8210B-D7DE-8145-BAA5-BA9E4DE1790B}"/>
              </a:ext>
            </a:extLst>
          </p:cNvPr>
          <p:cNvSpPr txBox="1"/>
          <p:nvPr/>
        </p:nvSpPr>
        <p:spPr>
          <a:xfrm>
            <a:off x="2979805" y="1493849"/>
            <a:ext cx="892136" cy="148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1200" b="1" dirty="0">
                <a:solidFill>
                  <a:srgbClr val="1B355D"/>
                </a:solidFill>
                <a:latin typeface="Montserrat" charset="0"/>
                <a:ea typeface="Montserrat" charset="0"/>
                <a:cs typeface="Montserrat" charset="0"/>
              </a:rPr>
              <a:t>SOLICITUD</a:t>
            </a:r>
          </a:p>
        </p:txBody>
      </p:sp>
      <p:sp>
        <p:nvSpPr>
          <p:cNvPr id="36" name="TextBox 9">
            <a:extLst>
              <a:ext uri="{FF2B5EF4-FFF2-40B4-BE49-F238E27FC236}">
                <a16:creationId xmlns:a16="http://schemas.microsoft.com/office/drawing/2014/main" id="{0ED8210B-D7DE-8145-BAA5-BA9E4DE1790B}"/>
              </a:ext>
            </a:extLst>
          </p:cNvPr>
          <p:cNvSpPr txBox="1"/>
          <p:nvPr/>
        </p:nvSpPr>
        <p:spPr>
          <a:xfrm>
            <a:off x="3002151" y="5229409"/>
            <a:ext cx="768158" cy="148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sz="1200" b="1" dirty="0">
                <a:solidFill>
                  <a:srgbClr val="1B355D"/>
                </a:solidFill>
                <a:latin typeface="Montserrat" charset="0"/>
                <a:ea typeface="Montserrat" charset="0"/>
                <a:cs typeface="Montserrat" charset="0"/>
              </a:rPr>
              <a:t>VALIDEZ</a:t>
            </a:r>
          </a:p>
        </p:txBody>
      </p:sp>
      <p:sp>
        <p:nvSpPr>
          <p:cNvPr id="32" name="31 Rectángulo"/>
          <p:cNvSpPr/>
          <p:nvPr/>
        </p:nvSpPr>
        <p:spPr>
          <a:xfrm>
            <a:off x="2951352" y="1696421"/>
            <a:ext cx="5340040" cy="3462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4541" indent="-134541" algn="just">
              <a:buFont typeface="Wingdings" pitchFamily="2" charset="2"/>
              <a:buChar char="Ø"/>
            </a:pPr>
            <a:r>
              <a:rPr lang="es-ES" sz="825" dirty="0">
                <a:solidFill>
                  <a:prstClr val="black"/>
                </a:solidFill>
                <a:latin typeface="Montserrat"/>
              </a:rPr>
              <a:t>Paciente (</a:t>
            </a:r>
            <a:r>
              <a:rPr lang="es-ES" sz="825" dirty="0">
                <a:solidFill>
                  <a:prstClr val="black"/>
                </a:solidFill>
              </a:rPr>
              <a:t>(</a:t>
            </a:r>
            <a:r>
              <a:rPr lang="es-ES" sz="825" dirty="0">
                <a:solidFill>
                  <a:prstClr val="black"/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estupefacientes_viajeros@aemps.es</a:t>
            </a:r>
            <a:r>
              <a:rPr lang="es-ES" sz="825" dirty="0">
                <a:solidFill>
                  <a:prstClr val="black"/>
                </a:solidFill>
              </a:rPr>
              <a:t>)</a:t>
            </a:r>
          </a:p>
          <a:p>
            <a:pPr algn="just"/>
            <a:endParaRPr lang="es-ES" sz="825" dirty="0">
              <a:solidFill>
                <a:prstClr val="black"/>
              </a:solidFill>
              <a:latin typeface="Montserrat"/>
            </a:endParaRPr>
          </a:p>
        </p:txBody>
      </p:sp>
      <p:sp>
        <p:nvSpPr>
          <p:cNvPr id="34" name="TextBox 9">
            <a:extLst>
              <a:ext uri="{FF2B5EF4-FFF2-40B4-BE49-F238E27FC236}">
                <a16:creationId xmlns:a16="http://schemas.microsoft.com/office/drawing/2014/main" id="{0ED8210B-D7DE-8145-BAA5-BA9E4DE1790B}"/>
              </a:ext>
            </a:extLst>
          </p:cNvPr>
          <p:cNvSpPr txBox="1"/>
          <p:nvPr/>
        </p:nvSpPr>
        <p:spPr>
          <a:xfrm>
            <a:off x="3002151" y="2287576"/>
            <a:ext cx="2206278" cy="148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200" b="1" dirty="0">
                <a:solidFill>
                  <a:srgbClr val="1B355D"/>
                </a:solidFill>
                <a:latin typeface="Montserrat" charset="0"/>
                <a:ea typeface="Montserrat" charset="0"/>
                <a:cs typeface="Montserrat" charset="0"/>
              </a:rPr>
              <a:t>DATOS </a:t>
            </a:r>
          </a:p>
        </p:txBody>
      </p:sp>
      <p:sp>
        <p:nvSpPr>
          <p:cNvPr id="35" name="34 Rectángulo"/>
          <p:cNvSpPr/>
          <p:nvPr/>
        </p:nvSpPr>
        <p:spPr>
          <a:xfrm>
            <a:off x="2980274" y="2474078"/>
            <a:ext cx="4680307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4541" indent="-134541" algn="just">
              <a:buFont typeface="Wingdings" pitchFamily="2" charset="2"/>
              <a:buChar char="Ø"/>
            </a:pPr>
            <a:r>
              <a:rPr lang="es-ES" sz="825" dirty="0">
                <a:solidFill>
                  <a:prstClr val="black"/>
                </a:solidFill>
                <a:latin typeface="Montserrat"/>
              </a:rPr>
              <a:t>País de origen y destino</a:t>
            </a:r>
          </a:p>
          <a:p>
            <a:pPr marL="134541" indent="-134541" algn="just">
              <a:buFont typeface="Wingdings" pitchFamily="2" charset="2"/>
              <a:buChar char="Ø"/>
            </a:pPr>
            <a:r>
              <a:rPr lang="es-ES" sz="825" dirty="0">
                <a:solidFill>
                  <a:prstClr val="black"/>
                </a:solidFill>
                <a:latin typeface="Montserrat"/>
              </a:rPr>
              <a:t>Duración del viaje (fecha de inicio y fin del viaje)</a:t>
            </a:r>
          </a:p>
          <a:p>
            <a:pPr marL="134541" indent="-134541" algn="just">
              <a:buFont typeface="Wingdings" pitchFamily="2" charset="2"/>
              <a:buChar char="Ø"/>
            </a:pPr>
            <a:r>
              <a:rPr lang="es-ES" sz="825" dirty="0">
                <a:solidFill>
                  <a:prstClr val="black"/>
                </a:solidFill>
                <a:latin typeface="Montserrat"/>
              </a:rPr>
              <a:t>Datos del médico prescriptor </a:t>
            </a:r>
          </a:p>
          <a:p>
            <a:pPr marL="134541" indent="-134541" algn="just">
              <a:buFont typeface="Wingdings" pitchFamily="2" charset="2"/>
              <a:buChar char="Ø"/>
            </a:pPr>
            <a:r>
              <a:rPr lang="es-ES" sz="825" dirty="0">
                <a:solidFill>
                  <a:prstClr val="black"/>
                </a:solidFill>
                <a:latin typeface="Montserrat"/>
              </a:rPr>
              <a:t>Datos del paciente</a:t>
            </a:r>
          </a:p>
          <a:p>
            <a:pPr marL="134541" indent="-134541" algn="just">
              <a:buFont typeface="Wingdings" pitchFamily="2" charset="2"/>
              <a:buChar char="Ø"/>
            </a:pPr>
            <a:r>
              <a:rPr lang="es-ES" sz="825" dirty="0">
                <a:solidFill>
                  <a:prstClr val="black"/>
                </a:solidFill>
                <a:latin typeface="Montserrat"/>
              </a:rPr>
              <a:t>Medicación (nombre comercial, presentación, posología, etc.)</a:t>
            </a:r>
          </a:p>
          <a:p>
            <a:pPr marL="134541" indent="-134541" algn="just">
              <a:buFont typeface="Wingdings" pitchFamily="2" charset="2"/>
              <a:buChar char="Ø"/>
            </a:pPr>
            <a:r>
              <a:rPr lang="en-US" sz="825" b="1" dirty="0" err="1">
                <a:solidFill>
                  <a:prstClr val="black"/>
                </a:solidFill>
              </a:rPr>
              <a:t>Billetes</a:t>
            </a:r>
            <a:r>
              <a:rPr lang="en-US" sz="825" b="1" dirty="0">
                <a:solidFill>
                  <a:prstClr val="black"/>
                </a:solidFill>
              </a:rPr>
              <a:t> de </a:t>
            </a:r>
            <a:r>
              <a:rPr lang="en-US" sz="825" b="1" dirty="0" err="1">
                <a:solidFill>
                  <a:prstClr val="black"/>
                </a:solidFill>
              </a:rPr>
              <a:t>avión</a:t>
            </a:r>
            <a:endParaRPr lang="en-US" sz="825" b="1" dirty="0">
              <a:solidFill>
                <a:prstClr val="black"/>
              </a:solidFill>
            </a:endParaRPr>
          </a:p>
          <a:p>
            <a:pPr marL="134541" indent="-134541" algn="just">
              <a:buFont typeface="Wingdings" pitchFamily="2" charset="2"/>
              <a:buChar char="Ø"/>
            </a:pPr>
            <a:r>
              <a:rPr lang="en-US" sz="825" b="1" dirty="0" err="1">
                <a:solidFill>
                  <a:prstClr val="black"/>
                </a:solidFill>
              </a:rPr>
              <a:t>Reserva</a:t>
            </a:r>
            <a:r>
              <a:rPr lang="en-US" sz="825" b="1" dirty="0">
                <a:solidFill>
                  <a:prstClr val="black"/>
                </a:solidFill>
              </a:rPr>
              <a:t> </a:t>
            </a:r>
            <a:r>
              <a:rPr lang="en-US" sz="825" b="1" dirty="0" err="1">
                <a:solidFill>
                  <a:prstClr val="black"/>
                </a:solidFill>
              </a:rPr>
              <a:t>alojamiento</a:t>
            </a:r>
            <a:endParaRPr lang="en-US" sz="825" b="1" dirty="0">
              <a:solidFill>
                <a:prstClr val="black"/>
              </a:solidFill>
            </a:endParaRPr>
          </a:p>
          <a:p>
            <a:pPr marL="134541" indent="-134541" algn="just">
              <a:lnSpc>
                <a:spcPct val="80000"/>
              </a:lnSpc>
              <a:buFont typeface="Wingdings" pitchFamily="2" charset="2"/>
              <a:buChar char="Ø"/>
            </a:pPr>
            <a:endParaRPr lang="es-ES" sz="825" dirty="0">
              <a:solidFill>
                <a:prstClr val="black"/>
              </a:solidFill>
              <a:latin typeface="Montserrat"/>
            </a:endParaRPr>
          </a:p>
        </p:txBody>
      </p:sp>
      <p:sp>
        <p:nvSpPr>
          <p:cNvPr id="37" name="TextBox 9">
            <a:extLst>
              <a:ext uri="{FF2B5EF4-FFF2-40B4-BE49-F238E27FC236}">
                <a16:creationId xmlns:a16="http://schemas.microsoft.com/office/drawing/2014/main" id="{0ED8210B-D7DE-8145-BAA5-BA9E4DE1790B}"/>
              </a:ext>
            </a:extLst>
          </p:cNvPr>
          <p:cNvSpPr txBox="1"/>
          <p:nvPr/>
        </p:nvSpPr>
        <p:spPr>
          <a:xfrm>
            <a:off x="3003208" y="3568009"/>
            <a:ext cx="2841773" cy="148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200" b="1" dirty="0">
                <a:solidFill>
                  <a:srgbClr val="1B355D"/>
                </a:solidFill>
                <a:latin typeface="Montserrat" charset="0"/>
                <a:ea typeface="Montserrat" charset="0"/>
                <a:cs typeface="Montserrat" charset="0"/>
              </a:rPr>
              <a:t>INFORME MÉDICO Y RECETA </a:t>
            </a:r>
          </a:p>
        </p:txBody>
      </p:sp>
      <p:sp>
        <p:nvSpPr>
          <p:cNvPr id="38" name="TextBox 9">
            <a:extLst>
              <a:ext uri="{FF2B5EF4-FFF2-40B4-BE49-F238E27FC236}">
                <a16:creationId xmlns:a16="http://schemas.microsoft.com/office/drawing/2014/main" id="{4436B3C5-3D47-E743-9B2E-4E8FD65DFD7D}"/>
              </a:ext>
            </a:extLst>
          </p:cNvPr>
          <p:cNvSpPr txBox="1"/>
          <p:nvPr/>
        </p:nvSpPr>
        <p:spPr>
          <a:xfrm>
            <a:off x="3035425" y="3803403"/>
            <a:ext cx="5327267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34541" indent="-134541" algn="just">
              <a:buFont typeface="Wingdings" pitchFamily="2" charset="2"/>
              <a:buChar char="Ø"/>
            </a:pPr>
            <a:r>
              <a:rPr lang="en-US" sz="825" dirty="0" err="1">
                <a:solidFill>
                  <a:prstClr val="black"/>
                </a:solidFill>
                <a:latin typeface="Montserrat"/>
              </a:rPr>
              <a:t>Debe</a:t>
            </a:r>
            <a:r>
              <a:rPr lang="en-US" sz="825" dirty="0">
                <a:solidFill>
                  <a:prstClr val="black"/>
                </a:solidFill>
                <a:latin typeface="Montserrat"/>
              </a:rPr>
              <a:t> </a:t>
            </a:r>
            <a:r>
              <a:rPr lang="en-US" sz="825" dirty="0" err="1">
                <a:solidFill>
                  <a:prstClr val="black"/>
                </a:solidFill>
                <a:latin typeface="Montserrat"/>
              </a:rPr>
              <a:t>incluir</a:t>
            </a:r>
            <a:r>
              <a:rPr lang="en-US" sz="825" dirty="0">
                <a:solidFill>
                  <a:prstClr val="black"/>
                </a:solidFill>
                <a:latin typeface="Montserrat"/>
              </a:rPr>
              <a:t>: s</a:t>
            </a:r>
            <a:r>
              <a:rPr lang="es-ES" sz="825" dirty="0">
                <a:solidFill>
                  <a:prstClr val="black"/>
                </a:solidFill>
                <a:latin typeface="Montserrat"/>
              </a:rPr>
              <a:t>ello del centro, firma y nº colegiado del médico</a:t>
            </a:r>
          </a:p>
          <a:p>
            <a:pPr marL="134541" indent="-134541" algn="just">
              <a:buFont typeface="Wingdings" pitchFamily="2" charset="2"/>
              <a:buChar char="Ø"/>
            </a:pPr>
            <a:r>
              <a:rPr lang="es-ES" sz="825" dirty="0">
                <a:solidFill>
                  <a:prstClr val="black"/>
                </a:solidFill>
              </a:rPr>
              <a:t>Cannabis y/o sus productos: </a:t>
            </a:r>
            <a:r>
              <a:rPr lang="es-ES" sz="825" b="1" dirty="0">
                <a:solidFill>
                  <a:prstClr val="black"/>
                </a:solidFill>
              </a:rPr>
              <a:t>informe médico + receta médica</a:t>
            </a:r>
          </a:p>
          <a:p>
            <a:pPr marL="134541" indent="-134541" algn="just">
              <a:buFont typeface="Wingdings" pitchFamily="2" charset="2"/>
              <a:buChar char="Ø"/>
            </a:pPr>
            <a:r>
              <a:rPr lang="es-ES" sz="825" dirty="0"/>
              <a:t>Cannabis y/o sus productos: confirmación autoridades competentes</a:t>
            </a:r>
          </a:p>
          <a:p>
            <a:pPr algn="just"/>
            <a:endParaRPr lang="es-ES" sz="825" dirty="0">
              <a:solidFill>
                <a:prstClr val="black"/>
              </a:solidFill>
              <a:latin typeface="Montserrat"/>
            </a:endParaRPr>
          </a:p>
        </p:txBody>
      </p:sp>
      <p:sp>
        <p:nvSpPr>
          <p:cNvPr id="44" name="TextBox 9">
            <a:extLst>
              <a:ext uri="{FF2B5EF4-FFF2-40B4-BE49-F238E27FC236}">
                <a16:creationId xmlns:a16="http://schemas.microsoft.com/office/drawing/2014/main" id="{4436B3C5-3D47-E743-9B2E-4E8FD65DFD7D}"/>
              </a:ext>
            </a:extLst>
          </p:cNvPr>
          <p:cNvSpPr txBox="1"/>
          <p:nvPr/>
        </p:nvSpPr>
        <p:spPr>
          <a:xfrm>
            <a:off x="3018354" y="4635280"/>
            <a:ext cx="5273037" cy="3562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34541" indent="-134541" algn="just">
              <a:buFont typeface="Wingdings" pitchFamily="2" charset="2"/>
              <a:buChar char="Ø"/>
            </a:pPr>
            <a:r>
              <a:rPr lang="es-ES_tradnl" sz="825" dirty="0">
                <a:solidFill>
                  <a:prstClr val="black"/>
                </a:solidFill>
              </a:rPr>
              <a:t>Como máximo se autorizará la cantidad necesaria para aproximadamente  </a:t>
            </a:r>
            <a:r>
              <a:rPr lang="es-ES_tradnl" sz="825" b="1" dirty="0">
                <a:solidFill>
                  <a:prstClr val="black"/>
                </a:solidFill>
              </a:rPr>
              <a:t>3 meses</a:t>
            </a:r>
          </a:p>
          <a:p>
            <a:pPr marL="134541" indent="-134541" algn="just">
              <a:buFont typeface="Wingdings" pitchFamily="2" charset="2"/>
              <a:buChar char="Ø"/>
            </a:pPr>
            <a:r>
              <a:rPr lang="es-ES_tradnl" sz="825" b="1" dirty="0">
                <a:solidFill>
                  <a:prstClr val="black"/>
                </a:solidFill>
              </a:rPr>
              <a:t>Cannabis y/o sus productos</a:t>
            </a:r>
            <a:r>
              <a:rPr lang="es-ES_tradnl" sz="825" dirty="0">
                <a:solidFill>
                  <a:prstClr val="black"/>
                </a:solidFill>
              </a:rPr>
              <a:t>: como máximo se autorizará la cantidad necesaria para </a:t>
            </a:r>
            <a:r>
              <a:rPr lang="es-ES_tradnl" sz="825" b="1" dirty="0">
                <a:solidFill>
                  <a:prstClr val="black"/>
                </a:solidFill>
              </a:rPr>
              <a:t>15 días</a:t>
            </a:r>
          </a:p>
          <a:p>
            <a:pPr marL="134541" indent="-134541" algn="just">
              <a:lnSpc>
                <a:spcPct val="80000"/>
              </a:lnSpc>
              <a:buFont typeface="Wingdings" pitchFamily="2" charset="2"/>
              <a:buChar char="Ø"/>
            </a:pPr>
            <a:endParaRPr lang="es-ES" sz="825" dirty="0">
              <a:solidFill>
                <a:prstClr val="black"/>
              </a:solidFill>
              <a:latin typeface="Montserrat"/>
            </a:endParaRPr>
          </a:p>
        </p:txBody>
      </p:sp>
      <p:cxnSp>
        <p:nvCxnSpPr>
          <p:cNvPr id="27" name="Conector recto 26">
            <a:extLst>
              <a:ext uri="{FF2B5EF4-FFF2-40B4-BE49-F238E27FC236}">
                <a16:creationId xmlns:a16="http://schemas.microsoft.com/office/drawing/2014/main" id="{BA42CD69-2C4D-8549-9B51-FE03C824B4EE}"/>
              </a:ext>
            </a:extLst>
          </p:cNvPr>
          <p:cNvCxnSpPr/>
          <p:nvPr/>
        </p:nvCxnSpPr>
        <p:spPr>
          <a:xfrm>
            <a:off x="3035424" y="2451151"/>
            <a:ext cx="563205" cy="1670"/>
          </a:xfrm>
          <a:prstGeom prst="line">
            <a:avLst/>
          </a:prstGeom>
          <a:ln>
            <a:solidFill>
              <a:srgbClr val="3041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ector recto 28">
            <a:extLst>
              <a:ext uri="{FF2B5EF4-FFF2-40B4-BE49-F238E27FC236}">
                <a16:creationId xmlns:a16="http://schemas.microsoft.com/office/drawing/2014/main" id="{BA42CD69-2C4D-8549-9B51-FE03C824B4EE}"/>
              </a:ext>
            </a:extLst>
          </p:cNvPr>
          <p:cNvCxnSpPr/>
          <p:nvPr/>
        </p:nvCxnSpPr>
        <p:spPr>
          <a:xfrm flipV="1">
            <a:off x="3002151" y="3715741"/>
            <a:ext cx="2295731" cy="2867"/>
          </a:xfrm>
          <a:prstGeom prst="line">
            <a:avLst/>
          </a:prstGeom>
          <a:ln>
            <a:solidFill>
              <a:srgbClr val="3041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ector recto 39">
            <a:extLst>
              <a:ext uri="{FF2B5EF4-FFF2-40B4-BE49-F238E27FC236}">
                <a16:creationId xmlns:a16="http://schemas.microsoft.com/office/drawing/2014/main" id="{BA42CD69-2C4D-8549-9B51-FE03C824B4EE}"/>
              </a:ext>
            </a:extLst>
          </p:cNvPr>
          <p:cNvCxnSpPr/>
          <p:nvPr/>
        </p:nvCxnSpPr>
        <p:spPr>
          <a:xfrm flipV="1">
            <a:off x="2979805" y="4556131"/>
            <a:ext cx="2191058" cy="12876"/>
          </a:xfrm>
          <a:prstGeom prst="line">
            <a:avLst/>
          </a:prstGeom>
          <a:ln>
            <a:solidFill>
              <a:srgbClr val="3041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ector recto 42">
            <a:extLst>
              <a:ext uri="{FF2B5EF4-FFF2-40B4-BE49-F238E27FC236}">
                <a16:creationId xmlns:a16="http://schemas.microsoft.com/office/drawing/2014/main" id="{BA42CD69-2C4D-8549-9B51-FE03C824B4EE}"/>
              </a:ext>
            </a:extLst>
          </p:cNvPr>
          <p:cNvCxnSpPr/>
          <p:nvPr/>
        </p:nvCxnSpPr>
        <p:spPr>
          <a:xfrm>
            <a:off x="3090110" y="5378200"/>
            <a:ext cx="687323" cy="9224"/>
          </a:xfrm>
          <a:prstGeom prst="line">
            <a:avLst/>
          </a:prstGeom>
          <a:ln>
            <a:solidFill>
              <a:srgbClr val="3041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Imagen 52">
            <a:extLst>
              <a:ext uri="{FF2B5EF4-FFF2-40B4-BE49-F238E27FC236}">
                <a16:creationId xmlns:a16="http://schemas.microsoft.com/office/drawing/2014/main" id="{3ECC31F5-F609-174F-BDAE-0CAC4386660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21441" y="4252096"/>
            <a:ext cx="459279" cy="459279"/>
          </a:xfrm>
          <a:prstGeom prst="rect">
            <a:avLst/>
          </a:prstGeom>
        </p:spPr>
      </p:pic>
      <p:sp>
        <p:nvSpPr>
          <p:cNvPr id="30" name="Llamada ovalada 18">
            <a:extLst>
              <a:ext uri="{FF2B5EF4-FFF2-40B4-BE49-F238E27FC236}">
                <a16:creationId xmlns:a16="http://schemas.microsoft.com/office/drawing/2014/main" id="{0613C4C2-E7C2-8541-87E8-532B48C021B9}"/>
              </a:ext>
            </a:extLst>
          </p:cNvPr>
          <p:cNvSpPr/>
          <p:nvPr/>
        </p:nvSpPr>
        <p:spPr>
          <a:xfrm rot="4270483">
            <a:off x="26491" y="1379876"/>
            <a:ext cx="1852783" cy="1848983"/>
          </a:xfrm>
          <a:prstGeom prst="wedgeEllipseCallout">
            <a:avLst>
              <a:gd name="adj1" fmla="val 28559"/>
              <a:gd name="adj2" fmla="val -50569"/>
            </a:avLst>
          </a:prstGeom>
          <a:solidFill>
            <a:schemeClr val="accent5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14917" tIns="1572875" rIns="714917" bIns="200142" numCol="1" spcCol="1270" rtlCol="0" anchor="ctr" anchorCtr="0">
            <a:noAutofit/>
            <a:flatTx/>
          </a:bodyPr>
          <a:lstStyle/>
          <a:p>
            <a:pPr algn="ctr" defTabSz="2000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s-ES" sz="4500" dirty="0">
              <a:solidFill>
                <a:srgbClr val="90BDD2"/>
              </a:solidFill>
              <a:latin typeface="Montserrat"/>
            </a:endParaRPr>
          </a:p>
        </p:txBody>
      </p:sp>
      <p:sp>
        <p:nvSpPr>
          <p:cNvPr id="31" name="25 Rectángulo"/>
          <p:cNvSpPr/>
          <p:nvPr/>
        </p:nvSpPr>
        <p:spPr>
          <a:xfrm>
            <a:off x="179718" y="1544077"/>
            <a:ext cx="1533615" cy="1546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_tradnl" sz="1050" b="1" dirty="0">
                <a:solidFill>
                  <a:prstClr val="white"/>
                </a:solidFill>
                <a:latin typeface="Montserrat" pitchFamily="2" charset="77"/>
                <a:cs typeface="DIN Pro Condensed" panose="020B0506020101010102" pitchFamily="34" charset="77"/>
              </a:rPr>
              <a:t>PERMISOS</a:t>
            </a:r>
          </a:p>
          <a:p>
            <a:pPr algn="ctr"/>
            <a:r>
              <a:rPr lang="es-ES_tradnl" sz="1050" b="1" dirty="0">
                <a:solidFill>
                  <a:prstClr val="white"/>
                </a:solidFill>
                <a:latin typeface="Montserrat" pitchFamily="2" charset="77"/>
                <a:cs typeface="DIN Pro Condensed" panose="020B0506020101010102" pitchFamily="34" charset="77"/>
              </a:rPr>
              <a:t>PARA EL TRANSPORTE DE MEDICAMENTOS ESTUPEFACIENTES Y PSICÓTROPOS EN EL MARCO DE UN TRATAMIENTO MÉDICO</a:t>
            </a:r>
            <a:endParaRPr lang="es-ES" sz="1050" dirty="0">
              <a:solidFill>
                <a:prstClr val="white"/>
              </a:solidFill>
              <a:latin typeface="Montserrat"/>
            </a:endParaRPr>
          </a:p>
        </p:txBody>
      </p:sp>
      <p:pic>
        <p:nvPicPr>
          <p:cNvPr id="26" name="Imagen 25">
            <a:extLst>
              <a:ext uri="{FF2B5EF4-FFF2-40B4-BE49-F238E27FC236}">
                <a16:creationId xmlns:a16="http://schemas.microsoft.com/office/drawing/2014/main" id="{A67120A9-AA54-0D4B-B171-F534E2DC0DA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50457" y="202310"/>
            <a:ext cx="640791" cy="640791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3F29AB36-C8A2-3F2E-4840-AE0F364483C5}"/>
              </a:ext>
            </a:extLst>
          </p:cNvPr>
          <p:cNvSpPr txBox="1"/>
          <p:nvPr/>
        </p:nvSpPr>
        <p:spPr>
          <a:xfrm>
            <a:off x="5964499" y="1259094"/>
            <a:ext cx="2649642" cy="148963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buClr>
                <a:srgbClr val="990033"/>
              </a:buClr>
              <a:defRPr/>
            </a:pPr>
            <a:r>
              <a:rPr lang="es-ES" sz="800" b="1" dirty="0">
                <a:solidFill>
                  <a:srgbClr val="1B355D"/>
                </a:solidFill>
                <a:latin typeface="Monsterrat"/>
              </a:rPr>
              <a:t>Directrices para la elaboración de reglamentaciones nacionales relativas a los viajeros que están bajo tratamiento con sustancias sometidas a fiscalización internacional</a:t>
            </a:r>
            <a:endParaRPr lang="es-ES" altLang="es-ES" sz="800" b="1" dirty="0">
              <a:solidFill>
                <a:srgbClr val="1B355D"/>
              </a:solidFill>
              <a:latin typeface="Monsterrat"/>
            </a:endParaRPr>
          </a:p>
          <a:p>
            <a:pPr marL="285750" indent="-285750" algn="just">
              <a:lnSpc>
                <a:spcPct val="80000"/>
              </a:lnSpc>
              <a:buClr>
                <a:srgbClr val="990033"/>
              </a:buClr>
              <a:buFont typeface="Arial" panose="020B0604020202020204" pitchFamily="34" charset="0"/>
              <a:buChar char="•"/>
              <a:defRPr/>
            </a:pPr>
            <a:r>
              <a:rPr lang="es-ES" altLang="es-ES" sz="800" b="1" dirty="0">
                <a:solidFill>
                  <a:srgbClr val="1B355D"/>
                </a:solidFill>
                <a:latin typeface="Monsterrat"/>
              </a:rPr>
              <a:t>No se necesita permiso si </a:t>
            </a:r>
            <a:r>
              <a:rPr lang="es-ES" sz="800" b="1" dirty="0">
                <a:solidFill>
                  <a:srgbClr val="1B355D"/>
                </a:solidFill>
                <a:latin typeface="Monsterrat"/>
              </a:rPr>
              <a:t>los viajeros llevan como máximo un envase de un preparado que contenga sustancias sometidas a fiscalización internacional</a:t>
            </a:r>
          </a:p>
          <a:p>
            <a:pPr marL="285750" indent="-285750" algn="just">
              <a:lnSpc>
                <a:spcPct val="80000"/>
              </a:lnSpc>
              <a:buClr>
                <a:srgbClr val="990033"/>
              </a:buClr>
              <a:buFont typeface="Arial" panose="020B0604020202020204" pitchFamily="34" charset="0"/>
              <a:buChar char="•"/>
              <a:defRPr/>
            </a:pPr>
            <a:r>
              <a:rPr lang="es-ES" sz="800" b="1" dirty="0">
                <a:solidFill>
                  <a:srgbClr val="1B355D"/>
                </a:solidFill>
                <a:latin typeface="Monsterrat"/>
              </a:rPr>
              <a:t>Anexos con las cantidades máximas totales de sustancia activa en base anhidra contenidas en medicamentos estupefacientes o psicótropos por encima de las cuales puede exigirse al viajero que presente un certificado</a:t>
            </a:r>
            <a:endParaRPr lang="es-ES" altLang="es-ES" sz="800" b="1" dirty="0">
              <a:solidFill>
                <a:srgbClr val="1B355D"/>
              </a:solidFill>
              <a:latin typeface="Monsterrat"/>
            </a:endParaRPr>
          </a:p>
          <a:p>
            <a:pPr algn="just"/>
            <a:endParaRPr lang="es-ES" altLang="es-ES" sz="1400" b="1" dirty="0">
              <a:solidFill>
                <a:srgbClr val="1B355D"/>
              </a:solidFill>
              <a:latin typeface="Monsterrat"/>
            </a:endParaRPr>
          </a:p>
        </p:txBody>
      </p:sp>
      <p:sp>
        <p:nvSpPr>
          <p:cNvPr id="7" name="Abrir llave 6">
            <a:extLst>
              <a:ext uri="{FF2B5EF4-FFF2-40B4-BE49-F238E27FC236}">
                <a16:creationId xmlns:a16="http://schemas.microsoft.com/office/drawing/2014/main" id="{9A3835EB-0381-1331-F7FB-A9441E556B3A}"/>
              </a:ext>
            </a:extLst>
          </p:cNvPr>
          <p:cNvSpPr/>
          <p:nvPr/>
        </p:nvSpPr>
        <p:spPr>
          <a:xfrm>
            <a:off x="5764568" y="996934"/>
            <a:ext cx="323545" cy="1638312"/>
          </a:xfrm>
          <a:prstGeom prst="leftBrace">
            <a:avLst/>
          </a:prstGeom>
          <a:ln w="38100">
            <a:solidFill>
              <a:srgbClr val="1B355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 dirty="0">
              <a:ln w="38100">
                <a:solidFill>
                  <a:srgbClr val="C00000"/>
                </a:solidFill>
              </a:ln>
              <a:solidFill>
                <a:srgbClr val="1B355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1777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5019" y="9739944"/>
            <a:ext cx="2684330" cy="631745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F31B293D-6512-3B42-9FEB-1533E100D94C}"/>
              </a:ext>
            </a:extLst>
          </p:cNvPr>
          <p:cNvSpPr/>
          <p:nvPr/>
        </p:nvSpPr>
        <p:spPr>
          <a:xfrm>
            <a:off x="1438844" y="4309391"/>
            <a:ext cx="64812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ES_tradnl" sz="3200" dirty="0">
                <a:solidFill>
                  <a:srgbClr val="CA1139"/>
                </a:solidFill>
                <a:latin typeface="Montserrat" panose="00000500000000000000" pitchFamily="2" charset="0"/>
                <a:ea typeface="DIN Pro Condensed" charset="0"/>
                <a:cs typeface="DIN Pro Condensed" charset="0"/>
              </a:rPr>
              <a:t>¡Muchas gracias por tu interés!</a:t>
            </a:r>
            <a:endParaRPr lang="es-ES_tradnl" sz="3200" dirty="0">
              <a:latin typeface="Montserrat" panose="00000500000000000000" pitchFamily="2" charset="0"/>
            </a:endParaRP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3D80E275-7722-2E47-9449-E06AE8544C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7568" y="2147164"/>
            <a:ext cx="1373144" cy="1373144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B01CDB4A-6A4C-4041-A7FF-580BB91FA1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4399" y="2257347"/>
            <a:ext cx="1120880" cy="1120880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9B1DDDC5-8D6C-8E49-90CA-15A0D1BC448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317" y="2158868"/>
            <a:ext cx="1349736" cy="1349736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9BC7306A-C73D-0A44-9F4A-231EFFC64A4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9091" y="2273296"/>
            <a:ext cx="1120880" cy="1120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8310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68ACBD7C-EF4A-9400-EB62-B9B5EF29AC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316" y="1249836"/>
            <a:ext cx="854388" cy="85438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73CAC4DC-220B-22C9-94C8-B7860D9820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1947" y="1158289"/>
            <a:ext cx="854390" cy="854390"/>
          </a:xfrm>
          <a:prstGeom prst="rect">
            <a:avLst/>
          </a:prstGeom>
        </p:spPr>
      </p:pic>
      <p:sp>
        <p:nvSpPr>
          <p:cNvPr id="4" name="34 CuadroTexto">
            <a:extLst>
              <a:ext uri="{FF2B5EF4-FFF2-40B4-BE49-F238E27FC236}">
                <a16:creationId xmlns:a16="http://schemas.microsoft.com/office/drawing/2014/main" id="{23D779AB-0DC9-0BD1-FE46-B8DD8C97D010}"/>
              </a:ext>
            </a:extLst>
          </p:cNvPr>
          <p:cNvSpPr txBox="1"/>
          <p:nvPr/>
        </p:nvSpPr>
        <p:spPr>
          <a:xfrm>
            <a:off x="963704" y="1396338"/>
            <a:ext cx="34159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rgbClr val="C00000"/>
                </a:solidFill>
                <a:latin typeface="Montserrat" pitchFamily="2" charset="77"/>
                <a:ea typeface="Steelfish" charset="0"/>
                <a:cs typeface="Steelfish" charset="0"/>
              </a:rPr>
              <a:t>Art. 16. Ley 17/1967, de 8 de abril</a:t>
            </a:r>
          </a:p>
        </p:txBody>
      </p:sp>
      <p:sp>
        <p:nvSpPr>
          <p:cNvPr id="5" name="34 CuadroTexto">
            <a:extLst>
              <a:ext uri="{FF2B5EF4-FFF2-40B4-BE49-F238E27FC236}">
                <a16:creationId xmlns:a16="http://schemas.microsoft.com/office/drawing/2014/main" id="{13156B4F-9C9C-AC32-2F55-6BB12053B287}"/>
              </a:ext>
            </a:extLst>
          </p:cNvPr>
          <p:cNvSpPr txBox="1"/>
          <p:nvPr/>
        </p:nvSpPr>
        <p:spPr>
          <a:xfrm>
            <a:off x="5666335" y="1396338"/>
            <a:ext cx="30897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>
                <a:solidFill>
                  <a:srgbClr val="304168"/>
                </a:solidFill>
                <a:latin typeface="Montserrat" pitchFamily="2" charset="77"/>
                <a:ea typeface="Steelfish" charset="0"/>
                <a:cs typeface="Steelfish" charset="0"/>
              </a:rPr>
              <a:t>RD 2829/1977, de 6 de octubre </a:t>
            </a:r>
            <a:r>
              <a:rPr lang="es-ES" b="1" dirty="0">
                <a:solidFill>
                  <a:srgbClr val="304168"/>
                </a:solidFill>
                <a:latin typeface="Montserrat" pitchFamily="2" charset="77"/>
              </a:rPr>
              <a:t>/ Orden de 14 de enero de 1981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55E00E05-2E2A-A65C-7962-93AFF5AEA5FB}"/>
              </a:ext>
            </a:extLst>
          </p:cNvPr>
          <p:cNvCxnSpPr>
            <a:cxnSpLocks/>
          </p:cNvCxnSpPr>
          <p:nvPr/>
        </p:nvCxnSpPr>
        <p:spPr>
          <a:xfrm>
            <a:off x="4446336" y="1485213"/>
            <a:ext cx="0" cy="4931813"/>
          </a:xfrm>
          <a:prstGeom prst="line">
            <a:avLst/>
          </a:prstGeom>
          <a:ln w="38100">
            <a:solidFill>
              <a:srgbClr val="30416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ángulo 7">
            <a:extLst>
              <a:ext uri="{FF2B5EF4-FFF2-40B4-BE49-F238E27FC236}">
                <a16:creationId xmlns:a16="http://schemas.microsoft.com/office/drawing/2014/main" id="{5C78E324-39D3-78A8-1CF9-C75B0976D789}"/>
              </a:ext>
            </a:extLst>
          </p:cNvPr>
          <p:cNvSpPr/>
          <p:nvPr/>
        </p:nvSpPr>
        <p:spPr>
          <a:xfrm>
            <a:off x="744604" y="2248442"/>
            <a:ext cx="3555665" cy="955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buClr>
                <a:srgbClr val="990033"/>
              </a:buClr>
              <a:defRPr/>
            </a:pPr>
            <a:r>
              <a:rPr lang="es-ES" altLang="es-ES" sz="1400" b="1" kern="0" dirty="0">
                <a:solidFill>
                  <a:srgbClr val="304168"/>
                </a:solidFill>
                <a:latin typeface="Montserrat" pitchFamily="2" charset="77"/>
                <a:ea typeface="DIN Pro Condensed" charset="0"/>
                <a:cs typeface="DIN Pro Condensed" charset="0"/>
              </a:rPr>
              <a:t>Las </a:t>
            </a:r>
            <a:r>
              <a:rPr lang="es-ES" altLang="es-ES" sz="1400" b="1" kern="0" dirty="0">
                <a:solidFill>
                  <a:srgbClr val="000000"/>
                </a:solidFill>
                <a:latin typeface="Montserrat" pitchFamily="2" charset="77"/>
                <a:ea typeface="DIN Pro Condensed" charset="0"/>
                <a:cs typeface="DIN Pro Condensed" charset="0"/>
              </a:rPr>
              <a:t>importaciones y las exportaciones habrán de ser autorizadas en todo caso por el Servicio de </a:t>
            </a:r>
            <a:r>
              <a:rPr lang="es-ES" altLang="es-ES" sz="1400" b="1" kern="0" dirty="0">
                <a:solidFill>
                  <a:srgbClr val="304168"/>
                </a:solidFill>
                <a:latin typeface="Montserrat" pitchFamily="2" charset="77"/>
                <a:ea typeface="DIN Pro Condensed" charset="0"/>
                <a:cs typeface="DIN Pro Condensed" charset="0"/>
              </a:rPr>
              <a:t>Control de Estupefacientes.</a:t>
            </a:r>
          </a:p>
        </p:txBody>
      </p:sp>
      <p:sp>
        <p:nvSpPr>
          <p:cNvPr id="8" name="Rectángulo 19">
            <a:extLst>
              <a:ext uri="{FF2B5EF4-FFF2-40B4-BE49-F238E27FC236}">
                <a16:creationId xmlns:a16="http://schemas.microsoft.com/office/drawing/2014/main" id="{FA6B018C-8F83-23F5-0C17-4FEAA1E359D5}"/>
              </a:ext>
            </a:extLst>
          </p:cNvPr>
          <p:cNvSpPr/>
          <p:nvPr/>
        </p:nvSpPr>
        <p:spPr>
          <a:xfrm>
            <a:off x="5191693" y="2503214"/>
            <a:ext cx="3619774" cy="1729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es-ES" sz="1400" b="1" kern="0" dirty="0">
                <a:solidFill>
                  <a:srgbClr val="C00000"/>
                </a:solidFill>
                <a:latin typeface="Montserrat" pitchFamily="2" charset="77"/>
              </a:rPr>
              <a:t>Art. 10 (RD 2829): La importación o exportación de cualquiera de las sustancias incluidas en las Listas II, III o IV del anexo uno, requerirá autorización previa de la Dirección General de Ordenación Farmacéutica.</a:t>
            </a:r>
          </a:p>
          <a:p>
            <a:pPr algn="just"/>
            <a:endParaRPr lang="es-ES" sz="1400" b="1" kern="0" dirty="0">
              <a:solidFill>
                <a:srgbClr val="CA1139"/>
              </a:solidFill>
              <a:latin typeface="Montserrat" pitchFamily="2" charset="77"/>
              <a:ea typeface="DIN Pro Condensed" charset="0"/>
              <a:cs typeface="DIN Pro Condensed" charset="0"/>
            </a:endParaRPr>
          </a:p>
          <a:p>
            <a:pPr algn="just"/>
            <a:endParaRPr lang="es-ES" sz="1400" b="1" kern="0" dirty="0">
              <a:solidFill>
                <a:srgbClr val="CA1139"/>
              </a:solidFill>
              <a:latin typeface="Montserrat" pitchFamily="2" charset="77"/>
              <a:ea typeface="DIN Pro Condensed" charset="0"/>
              <a:cs typeface="DIN Pro Condensed" charset="0"/>
            </a:endParaRPr>
          </a:p>
        </p:txBody>
      </p:sp>
      <p:sp>
        <p:nvSpPr>
          <p:cNvPr id="9" name="Anillo 24">
            <a:extLst>
              <a:ext uri="{FF2B5EF4-FFF2-40B4-BE49-F238E27FC236}">
                <a16:creationId xmlns:a16="http://schemas.microsoft.com/office/drawing/2014/main" id="{D87CBB9D-F7FE-D077-4A3C-C59EF6DB7CC8}"/>
              </a:ext>
            </a:extLst>
          </p:cNvPr>
          <p:cNvSpPr/>
          <p:nvPr/>
        </p:nvSpPr>
        <p:spPr>
          <a:xfrm>
            <a:off x="525506" y="2274678"/>
            <a:ext cx="146066" cy="146066"/>
          </a:xfrm>
          <a:prstGeom prst="donut">
            <a:avLst/>
          </a:prstGeom>
          <a:solidFill>
            <a:srgbClr val="3041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>
              <a:solidFill>
                <a:schemeClr val="tx1"/>
              </a:solidFill>
              <a:latin typeface="Montserrat" pitchFamily="2" charset="77"/>
            </a:endParaRPr>
          </a:p>
        </p:txBody>
      </p:sp>
      <p:sp>
        <p:nvSpPr>
          <p:cNvPr id="10" name="Anillo 28">
            <a:extLst>
              <a:ext uri="{FF2B5EF4-FFF2-40B4-BE49-F238E27FC236}">
                <a16:creationId xmlns:a16="http://schemas.microsoft.com/office/drawing/2014/main" id="{4883D744-3841-DC83-9976-0193E489B391}"/>
              </a:ext>
            </a:extLst>
          </p:cNvPr>
          <p:cNvSpPr/>
          <p:nvPr/>
        </p:nvSpPr>
        <p:spPr>
          <a:xfrm>
            <a:off x="4998257" y="2580071"/>
            <a:ext cx="146066" cy="146066"/>
          </a:xfrm>
          <a:prstGeom prst="donut">
            <a:avLst/>
          </a:prstGeom>
          <a:solidFill>
            <a:srgbClr val="CA11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>
              <a:solidFill>
                <a:schemeClr val="tx1"/>
              </a:solidFill>
              <a:latin typeface="Montserrat" pitchFamily="2" charset="77"/>
            </a:endParaRPr>
          </a:p>
        </p:txBody>
      </p:sp>
      <p:pic>
        <p:nvPicPr>
          <p:cNvPr id="11" name="Picture 4">
            <a:extLst>
              <a:ext uri="{FF2B5EF4-FFF2-40B4-BE49-F238E27FC236}">
                <a16:creationId xmlns:a16="http://schemas.microsoft.com/office/drawing/2014/main" id="{F856D503-0D21-B631-7F04-BAE0C5E16F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815" y="3347865"/>
            <a:ext cx="3809488" cy="111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E0BFCFC5-6C79-B174-D778-1252C563A2F1}"/>
              </a:ext>
            </a:extLst>
          </p:cNvPr>
          <p:cNvSpPr txBox="1"/>
          <p:nvPr/>
        </p:nvSpPr>
        <p:spPr>
          <a:xfrm>
            <a:off x="248272" y="659696"/>
            <a:ext cx="842605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ontserrat" pitchFamily="2" charset="0"/>
              </a:rPr>
              <a:t>MARCO LEGAL: LEGISLACIÓN NACIONAL</a:t>
            </a:r>
            <a:endParaRPr lang="es-ES" sz="2000" b="1" dirty="0">
              <a:latin typeface="Montserrat" pitchFamily="2" charset="0"/>
            </a:endParaRP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55EA36CE-CD83-592D-4D65-471DAB2CC6B6}"/>
              </a:ext>
            </a:extLst>
          </p:cNvPr>
          <p:cNvSpPr/>
          <p:nvPr/>
        </p:nvSpPr>
        <p:spPr>
          <a:xfrm>
            <a:off x="5191693" y="3950431"/>
            <a:ext cx="36197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1400" b="1" kern="0" dirty="0">
                <a:solidFill>
                  <a:srgbClr val="CA1139"/>
                </a:solidFill>
                <a:latin typeface="Montserrat" pitchFamily="2" charset="77"/>
                <a:ea typeface="DIN Pro Condensed" charset="0"/>
                <a:cs typeface="DIN Pro Condensed" charset="0"/>
              </a:rPr>
              <a:t>Art. 2 (Orden 1981): </a:t>
            </a:r>
          </a:p>
          <a:p>
            <a:pPr algn="just"/>
            <a:endParaRPr lang="es-ES" sz="1400" b="1" kern="0" dirty="0">
              <a:solidFill>
                <a:srgbClr val="CA1139"/>
              </a:solidFill>
              <a:latin typeface="Montserrat" pitchFamily="2" charset="77"/>
              <a:ea typeface="DIN Pro Condensed" charset="0"/>
              <a:cs typeface="DIN Pro Condensed" charset="0"/>
            </a:endParaRPr>
          </a:p>
        </p:txBody>
      </p:sp>
      <p:sp>
        <p:nvSpPr>
          <p:cNvPr id="14" name="Anillo 28">
            <a:extLst>
              <a:ext uri="{FF2B5EF4-FFF2-40B4-BE49-F238E27FC236}">
                <a16:creationId xmlns:a16="http://schemas.microsoft.com/office/drawing/2014/main" id="{98D270AE-A1C2-CCAA-1A88-6E5D2B3B9D97}"/>
              </a:ext>
            </a:extLst>
          </p:cNvPr>
          <p:cNvSpPr/>
          <p:nvPr/>
        </p:nvSpPr>
        <p:spPr>
          <a:xfrm>
            <a:off x="5063280" y="3999302"/>
            <a:ext cx="146066" cy="146066"/>
          </a:xfrm>
          <a:prstGeom prst="donut">
            <a:avLst/>
          </a:prstGeom>
          <a:solidFill>
            <a:srgbClr val="CA11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>
              <a:solidFill>
                <a:schemeClr val="tx1"/>
              </a:solidFill>
              <a:latin typeface="Montserrat" pitchFamily="2" charset="77"/>
            </a:endParaRPr>
          </a:p>
        </p:txBody>
      </p:sp>
      <p:sp>
        <p:nvSpPr>
          <p:cNvPr id="15" name="Rectángulo 7">
            <a:extLst>
              <a:ext uri="{FF2B5EF4-FFF2-40B4-BE49-F238E27FC236}">
                <a16:creationId xmlns:a16="http://schemas.microsoft.com/office/drawing/2014/main" id="{34C83062-2990-863F-0FE2-A82A85FC9D8A}"/>
              </a:ext>
            </a:extLst>
          </p:cNvPr>
          <p:cNvSpPr/>
          <p:nvPr/>
        </p:nvSpPr>
        <p:spPr>
          <a:xfrm>
            <a:off x="5118659" y="4238223"/>
            <a:ext cx="3555665" cy="955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buClr>
                <a:srgbClr val="990033"/>
              </a:buClr>
              <a:defRPr/>
            </a:pPr>
            <a:r>
              <a:rPr lang="es-ES" altLang="es-ES" sz="1400" b="1" kern="0" dirty="0">
                <a:solidFill>
                  <a:srgbClr val="C00000"/>
                </a:solidFill>
                <a:latin typeface="Montserrat" pitchFamily="2" charset="77"/>
                <a:ea typeface="DIN Pro Condensed" charset="0"/>
                <a:cs typeface="DIN Pro Condensed" charset="0"/>
              </a:rPr>
              <a:t>Las licencias de importación o exportación tendrán la consideración de documento oficial que avale la entrada o salida de la partida o lote.</a:t>
            </a:r>
          </a:p>
        </p:txBody>
      </p:sp>
      <p:sp>
        <p:nvSpPr>
          <p:cNvPr id="16" name="Rectángulo 7">
            <a:extLst>
              <a:ext uri="{FF2B5EF4-FFF2-40B4-BE49-F238E27FC236}">
                <a16:creationId xmlns:a16="http://schemas.microsoft.com/office/drawing/2014/main" id="{544AF709-9C28-1709-E7A1-229AEF3C543C}"/>
              </a:ext>
            </a:extLst>
          </p:cNvPr>
          <p:cNvSpPr/>
          <p:nvPr/>
        </p:nvSpPr>
        <p:spPr>
          <a:xfrm>
            <a:off x="5118659" y="5289281"/>
            <a:ext cx="3555665" cy="1127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buClr>
                <a:srgbClr val="990033"/>
              </a:buClr>
              <a:defRPr/>
            </a:pPr>
            <a:r>
              <a:rPr lang="es-ES" altLang="es-ES" sz="1400" b="1" kern="0" dirty="0">
                <a:solidFill>
                  <a:srgbClr val="C00000"/>
                </a:solidFill>
                <a:latin typeface="Montserrat" pitchFamily="2" charset="77"/>
                <a:ea typeface="DIN Pro Condensed" charset="0"/>
                <a:cs typeface="DIN Pro Condensed" charset="0"/>
              </a:rPr>
              <a:t>Toda partida o lote de sustancia psicotrópica que se pretenda importar o exportar requerirá la autorización previa de la Dirección General de Farmacia y Medicamentos.</a:t>
            </a:r>
          </a:p>
        </p:txBody>
      </p:sp>
    </p:spTree>
    <p:extLst>
      <p:ext uri="{BB962C8B-B14F-4D97-AF65-F5344CB8AC3E}">
        <p14:creationId xmlns:p14="http://schemas.microsoft.com/office/powerpoint/2010/main" val="11356392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lipse 7">
            <a:extLst>
              <a:ext uri="{FF2B5EF4-FFF2-40B4-BE49-F238E27FC236}">
                <a16:creationId xmlns:a16="http://schemas.microsoft.com/office/drawing/2014/main" id="{EC6EB75B-4D5F-C04C-AE7F-238025BBA891}"/>
              </a:ext>
            </a:extLst>
          </p:cNvPr>
          <p:cNvSpPr/>
          <p:nvPr/>
        </p:nvSpPr>
        <p:spPr>
          <a:xfrm>
            <a:off x="2237321" y="3821339"/>
            <a:ext cx="3934047" cy="3934047"/>
          </a:xfrm>
          <a:prstGeom prst="ellipse">
            <a:avLst/>
          </a:prstGeom>
          <a:solidFill>
            <a:srgbClr val="D0D0D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35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717264DF-27AB-D44A-91B6-8E8077A3CDCD}"/>
              </a:ext>
            </a:extLst>
          </p:cNvPr>
          <p:cNvSpPr txBox="1"/>
          <p:nvPr/>
        </p:nvSpPr>
        <p:spPr>
          <a:xfrm>
            <a:off x="3460014" y="2214004"/>
            <a:ext cx="508518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_tradnl" dirty="0">
                <a:solidFill>
                  <a:srgbClr val="1B355D"/>
                </a:solidFill>
                <a:latin typeface="Montserrat" charset="0"/>
                <a:ea typeface="Montserrat" charset="0"/>
                <a:cs typeface="Montserrat" charset="0"/>
              </a:rPr>
              <a:t>Artículo único:</a:t>
            </a:r>
          </a:p>
          <a:p>
            <a:pPr algn="just"/>
            <a:endParaRPr lang="es-ES_tradnl" dirty="0">
              <a:solidFill>
                <a:srgbClr val="1B355D"/>
              </a:solidFill>
              <a:latin typeface="Montserrat" charset="0"/>
            </a:endParaRPr>
          </a:p>
          <a:p>
            <a:pPr algn="just"/>
            <a:r>
              <a:rPr lang="es-ES" dirty="0">
                <a:solidFill>
                  <a:srgbClr val="1B355D"/>
                </a:solidFill>
                <a:latin typeface="Montserrat" charset="0"/>
              </a:rPr>
              <a:t>Estarán sometidos a autorización previa de la autoridad sanitaria (…) medicamentos o preparaciones que se consideran estupefacientes o psicotrópicos (…) que procedan o se destinen a otros Estados miembros de la Comunidad Europea. </a:t>
            </a:r>
          </a:p>
        </p:txBody>
      </p:sp>
      <p:sp>
        <p:nvSpPr>
          <p:cNvPr id="6" name="Llamada ovalada 5">
            <a:extLst>
              <a:ext uri="{FF2B5EF4-FFF2-40B4-BE49-F238E27FC236}">
                <a16:creationId xmlns:a16="http://schemas.microsoft.com/office/drawing/2014/main" id="{714CAEE5-03B7-1246-B2B0-204337A9670B}"/>
              </a:ext>
            </a:extLst>
          </p:cNvPr>
          <p:cNvSpPr/>
          <p:nvPr/>
        </p:nvSpPr>
        <p:spPr>
          <a:xfrm rot="14733469">
            <a:off x="388465" y="2331278"/>
            <a:ext cx="2518337" cy="2475059"/>
          </a:xfrm>
          <a:prstGeom prst="wedgeEllipseCallout">
            <a:avLst/>
          </a:prstGeom>
          <a:solidFill>
            <a:srgbClr val="CA1139"/>
          </a:solidFill>
          <a:ln>
            <a:noFill/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14917" tIns="1572875" rIns="714917" bIns="200142" numCol="1" spcCol="1270" rtlCol="0" anchor="ctr" anchorCtr="0">
            <a:noAutofit/>
            <a:flatTx/>
          </a:bodyPr>
          <a:lstStyle/>
          <a:p>
            <a:pPr algn="ctr" defTabSz="2000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s-ES" sz="4500" dirty="0"/>
          </a:p>
        </p:txBody>
      </p:sp>
      <p:sp>
        <p:nvSpPr>
          <p:cNvPr id="7" name="34 CuadroTexto">
            <a:extLst>
              <a:ext uri="{FF2B5EF4-FFF2-40B4-BE49-F238E27FC236}">
                <a16:creationId xmlns:a16="http://schemas.microsoft.com/office/drawing/2014/main" id="{5226DA3F-D327-9544-98E7-15678A8BC844}"/>
              </a:ext>
            </a:extLst>
          </p:cNvPr>
          <p:cNvSpPr txBox="1"/>
          <p:nvPr/>
        </p:nvSpPr>
        <p:spPr>
          <a:xfrm>
            <a:off x="434580" y="2908496"/>
            <a:ext cx="2426106" cy="119634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algn="ctr"/>
            <a:r>
              <a:rPr lang="es-ES" sz="2400" b="1" dirty="0">
                <a:solidFill>
                  <a:schemeClr val="bg1"/>
                </a:solidFill>
                <a:latin typeface="Montserrat" pitchFamily="2" charset="77"/>
                <a:ea typeface="Steelfish" charset="0"/>
                <a:cs typeface="Steelfish" charset="0"/>
              </a:rPr>
              <a:t>RD 1573/1993,  DE 10 DE SEPTIEMBRE</a:t>
            </a:r>
            <a:endParaRPr lang="es-ES" sz="2400" b="1" kern="1000" dirty="0">
              <a:solidFill>
                <a:schemeClr val="bg1"/>
              </a:solidFill>
              <a:latin typeface="Montserrat" pitchFamily="2" charset="77"/>
              <a:ea typeface="Steelfish Rg" charset="0"/>
              <a:cs typeface="Steelfish Rg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5143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a 6">
            <a:extLst>
              <a:ext uri="{FF2B5EF4-FFF2-40B4-BE49-F238E27FC236}">
                <a16:creationId xmlns:a16="http://schemas.microsoft.com/office/drawing/2014/main" id="{C848E536-A8DC-2F41-9AE7-2C7333E2AB6D}"/>
              </a:ext>
            </a:extLst>
          </p:cNvPr>
          <p:cNvGraphicFramePr/>
          <p:nvPr/>
        </p:nvGraphicFramePr>
        <p:xfrm>
          <a:off x="804576" y="1835069"/>
          <a:ext cx="7440363" cy="31878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17 Título"/>
          <p:cNvSpPr txBox="1">
            <a:spLocks/>
          </p:cNvSpPr>
          <p:nvPr/>
        </p:nvSpPr>
        <p:spPr>
          <a:xfrm>
            <a:off x="1009602" y="823740"/>
            <a:ext cx="7030310" cy="460565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s-ES" sz="2400" b="1" kern="1200" dirty="0">
                <a:solidFill>
                  <a:srgbClr val="19355D"/>
                </a:solidFill>
                <a:latin typeface="Montserrat" pitchFamily="2" charset="77"/>
                <a:ea typeface="+mn-ea"/>
                <a:cs typeface="+mj-cs"/>
              </a:defRPr>
            </a:lvl1pPr>
          </a:lstStyle>
          <a:p>
            <a:pPr marL="0" lvl="1" algn="ctr">
              <a:lnSpc>
                <a:spcPct val="80000"/>
              </a:lnSpc>
            </a:pPr>
            <a:r>
              <a:rPr lang="es-ES" sz="2400" b="1" dirty="0">
                <a:solidFill>
                  <a:srgbClr val="19355D"/>
                </a:solidFill>
                <a:latin typeface="Montserrat" pitchFamily="2" charset="77"/>
                <a:cs typeface="DIN Pro Condensed" panose="020B0506020101010102" pitchFamily="34" charset="77"/>
              </a:rPr>
              <a:t>SISTEMAS IMPLICADOS EN LA EMISIÓN DE LAS AUTORIZACIONES</a:t>
            </a:r>
            <a:endParaRPr lang="en-US" sz="2400" b="1" dirty="0">
              <a:solidFill>
                <a:srgbClr val="19355D"/>
              </a:solidFill>
              <a:latin typeface="Montserrat" pitchFamily="2" charset="77"/>
              <a:cs typeface="DIN Pro Condensed" panose="020B0506020101010102" pitchFamily="34" charset="77"/>
            </a:endParaRPr>
          </a:p>
        </p:txBody>
      </p:sp>
      <p:sp>
        <p:nvSpPr>
          <p:cNvPr id="2" name="Rectángulo: esquinas redondeadas 1">
            <a:extLst>
              <a:ext uri="{FF2B5EF4-FFF2-40B4-BE49-F238E27FC236}">
                <a16:creationId xmlns:a16="http://schemas.microsoft.com/office/drawing/2014/main" id="{48F27B67-0CFE-08CB-DF4A-0783DCF9FE29}"/>
              </a:ext>
            </a:extLst>
          </p:cNvPr>
          <p:cNvSpPr/>
          <p:nvPr/>
        </p:nvSpPr>
        <p:spPr>
          <a:xfrm>
            <a:off x="680484" y="1509823"/>
            <a:ext cx="2690037" cy="3806456"/>
          </a:xfrm>
          <a:prstGeom prst="roundRect">
            <a:avLst/>
          </a:prstGeom>
          <a:noFill/>
          <a:ln w="38100">
            <a:solidFill>
              <a:srgbClr val="C00000"/>
            </a:solidFill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/>
          </a:p>
        </p:txBody>
      </p:sp>
    </p:spTree>
    <p:extLst>
      <p:ext uri="{BB962C8B-B14F-4D97-AF65-F5344CB8AC3E}">
        <p14:creationId xmlns:p14="http://schemas.microsoft.com/office/powerpoint/2010/main" val="23795132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283F5D-15FE-B9E6-CFBA-38CCF969CF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451A12A-50A1-0FC2-3E16-7DFE6CB2F0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6138" y="576823"/>
            <a:ext cx="4684960" cy="5324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B1C22A7F-C3FC-5D27-8F2B-7FCD37451386}"/>
              </a:ext>
            </a:extLst>
          </p:cNvPr>
          <p:cNvSpPr txBox="1"/>
          <p:nvPr/>
        </p:nvSpPr>
        <p:spPr>
          <a:xfrm>
            <a:off x="5348178" y="2524008"/>
            <a:ext cx="375329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400" b="1" dirty="0">
                <a:solidFill>
                  <a:srgbClr val="C00000"/>
                </a:solidFill>
                <a:latin typeface="Monsterrat"/>
              </a:rPr>
              <a:t>Art. 31. CU de 1961 sobre estupefacientes: “</a:t>
            </a:r>
            <a:r>
              <a:rPr lang="es-ES" altLang="es-ES" sz="1400" b="1" dirty="0">
                <a:solidFill>
                  <a:srgbClr val="C00000"/>
                </a:solidFill>
                <a:latin typeface="Monsterrat"/>
              </a:rPr>
              <a:t>se indicará (…), el nombre y la dirección del importador y del exportador”.</a:t>
            </a:r>
          </a:p>
        </p:txBody>
      </p:sp>
      <p:sp>
        <p:nvSpPr>
          <p:cNvPr id="16" name="Rectángulo: esquinas redondeadas 15">
            <a:extLst>
              <a:ext uri="{FF2B5EF4-FFF2-40B4-BE49-F238E27FC236}">
                <a16:creationId xmlns:a16="http://schemas.microsoft.com/office/drawing/2014/main" id="{62B77E22-2B35-64D2-0BBD-100B4ADFAF89}"/>
              </a:ext>
            </a:extLst>
          </p:cNvPr>
          <p:cNvSpPr/>
          <p:nvPr/>
        </p:nvSpPr>
        <p:spPr>
          <a:xfrm>
            <a:off x="457200" y="2721935"/>
            <a:ext cx="4497572" cy="1222743"/>
          </a:xfrm>
          <a:prstGeom prst="roundRect">
            <a:avLst/>
          </a:prstGeom>
          <a:noFill/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>
              <a:noFill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8315ECC9-8444-9A4F-46FD-AB9C49FD8BA1}"/>
              </a:ext>
            </a:extLst>
          </p:cNvPr>
          <p:cNvSpPr txBox="1"/>
          <p:nvPr/>
        </p:nvSpPr>
        <p:spPr>
          <a:xfrm>
            <a:off x="5348177" y="3275872"/>
            <a:ext cx="375329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400" b="1" dirty="0">
                <a:solidFill>
                  <a:srgbClr val="C00000"/>
                </a:solidFill>
                <a:latin typeface="Monsterrat"/>
              </a:rPr>
              <a:t>Art. 12. Convenio sobre sustancias psicotrópicas  de 1971:</a:t>
            </a:r>
          </a:p>
          <a:p>
            <a:pPr marL="285750" indent="-285750" algn="just"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s-ES" sz="1400" dirty="0">
                <a:solidFill>
                  <a:srgbClr val="C00000"/>
                </a:solidFill>
              </a:rPr>
              <a:t>“</a:t>
            </a:r>
            <a:r>
              <a:rPr lang="es-ES" sz="1400" b="1" dirty="0">
                <a:solidFill>
                  <a:srgbClr val="C00000"/>
                </a:solidFill>
                <a:latin typeface="Monsterrat"/>
              </a:rPr>
              <a:t>se indicará </a:t>
            </a:r>
            <a:r>
              <a:rPr lang="es-ES_tradnl" sz="1400" b="1" dirty="0">
                <a:solidFill>
                  <a:srgbClr val="C00000"/>
                </a:solidFill>
                <a:latin typeface="Monsterrat"/>
              </a:rPr>
              <a:t>(…) el nombre y dirección del importador y exportador (…) ”.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S" sz="1400" b="1" dirty="0">
              <a:solidFill>
                <a:srgbClr val="C00000"/>
              </a:solidFill>
              <a:latin typeface="Monsterrat"/>
            </a:endParaRPr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s-ES" sz="1400" b="1" dirty="0">
              <a:solidFill>
                <a:srgbClr val="C00000"/>
              </a:solidFill>
              <a:latin typeface="Monsterrat"/>
            </a:endParaRPr>
          </a:p>
        </p:txBody>
      </p:sp>
      <p:sp>
        <p:nvSpPr>
          <p:cNvPr id="2" name="Abrir llave 1">
            <a:extLst>
              <a:ext uri="{FF2B5EF4-FFF2-40B4-BE49-F238E27FC236}">
                <a16:creationId xmlns:a16="http://schemas.microsoft.com/office/drawing/2014/main" id="{C9EA51F5-8AA3-644E-BF62-903CFCE6C103}"/>
              </a:ext>
            </a:extLst>
          </p:cNvPr>
          <p:cNvSpPr/>
          <p:nvPr/>
        </p:nvSpPr>
        <p:spPr>
          <a:xfrm>
            <a:off x="5152792" y="2371061"/>
            <a:ext cx="301710" cy="1903227"/>
          </a:xfrm>
          <a:prstGeom prst="leftBrac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>
              <a:ln w="38100">
                <a:solidFill>
                  <a:srgbClr val="C00000"/>
                </a:solidFill>
              </a:ln>
            </a:endParaRPr>
          </a:p>
        </p:txBody>
      </p:sp>
      <p:sp>
        <p:nvSpPr>
          <p:cNvPr id="5" name="18 Rectángulo">
            <a:extLst>
              <a:ext uri="{FF2B5EF4-FFF2-40B4-BE49-F238E27FC236}">
                <a16:creationId xmlns:a16="http://schemas.microsoft.com/office/drawing/2014/main" id="{0345634C-73CF-E2CF-14A0-EE34DD17E8BA}"/>
              </a:ext>
            </a:extLst>
          </p:cNvPr>
          <p:cNvSpPr/>
          <p:nvPr/>
        </p:nvSpPr>
        <p:spPr>
          <a:xfrm>
            <a:off x="3168104" y="746912"/>
            <a:ext cx="7294727" cy="883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>
              <a:lnSpc>
                <a:spcPct val="80000"/>
              </a:lnSpc>
              <a:buClr>
                <a:srgbClr val="990033"/>
              </a:buClr>
              <a:buFont typeface="Wingdings" pitchFamily="2" charset="2"/>
              <a:buNone/>
            </a:pPr>
            <a:r>
              <a:rPr lang="es-ES" sz="3200" b="1" dirty="0">
                <a:solidFill>
                  <a:srgbClr val="19355D"/>
                </a:solidFill>
                <a:latin typeface="Montserrat" pitchFamily="2" charset="77"/>
                <a:cs typeface="+mj-cs"/>
              </a:rPr>
              <a:t>IMPORTACIÓN/</a:t>
            </a:r>
          </a:p>
          <a:p>
            <a:pPr lvl="1" algn="ctr">
              <a:lnSpc>
                <a:spcPct val="80000"/>
              </a:lnSpc>
              <a:buClr>
                <a:srgbClr val="990033"/>
              </a:buClr>
              <a:buFont typeface="Wingdings" pitchFamily="2" charset="2"/>
              <a:buNone/>
            </a:pPr>
            <a:r>
              <a:rPr lang="es-ES" sz="3200" b="1" dirty="0">
                <a:solidFill>
                  <a:srgbClr val="19355D"/>
                </a:solidFill>
                <a:latin typeface="Montserrat" pitchFamily="2" charset="77"/>
                <a:cs typeface="+mj-cs"/>
              </a:rPr>
              <a:t>EXPORTACIÓN</a:t>
            </a:r>
          </a:p>
        </p:txBody>
      </p:sp>
    </p:spTree>
    <p:extLst>
      <p:ext uri="{BB962C8B-B14F-4D97-AF65-F5344CB8AC3E}">
        <p14:creationId xmlns:p14="http://schemas.microsoft.com/office/powerpoint/2010/main" val="27369969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BEFF77D-4F5B-9B7C-514D-0D1543D604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650" y="228537"/>
            <a:ext cx="4684960" cy="5324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04B556CD-6CA6-59AF-7AD4-6CEC9A7B0E45}"/>
              </a:ext>
            </a:extLst>
          </p:cNvPr>
          <p:cNvSpPr/>
          <p:nvPr/>
        </p:nvSpPr>
        <p:spPr>
          <a:xfrm>
            <a:off x="125300" y="2362439"/>
            <a:ext cx="4497572" cy="630564"/>
          </a:xfrm>
          <a:prstGeom prst="roundRect">
            <a:avLst/>
          </a:prstGeom>
          <a:noFill/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>
              <a:noFill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13F4E4DE-49BB-C5D4-03F1-9E4DECD9D86C}"/>
              </a:ext>
            </a:extLst>
          </p:cNvPr>
          <p:cNvSpPr txBox="1"/>
          <p:nvPr/>
        </p:nvSpPr>
        <p:spPr>
          <a:xfrm>
            <a:off x="5559682" y="2494684"/>
            <a:ext cx="270067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es-ES_tradnl" sz="1400" b="1" dirty="0">
                <a:solidFill>
                  <a:srgbClr val="C00000"/>
                </a:solidFill>
                <a:latin typeface="Monsterrat"/>
              </a:rPr>
              <a:t>Entidad autorizada para llevar a cabo la actividad y el almacenamiento de sustancias/medicamentos </a:t>
            </a:r>
            <a:r>
              <a:rPr lang="es-ES_tradnl" sz="1400" b="1" dirty="0" err="1">
                <a:solidFill>
                  <a:srgbClr val="C00000"/>
                </a:solidFill>
                <a:latin typeface="Monsterrat"/>
              </a:rPr>
              <a:t>EyP</a:t>
            </a:r>
            <a:r>
              <a:rPr lang="es-ES_tradnl" sz="1400" b="1" dirty="0">
                <a:solidFill>
                  <a:srgbClr val="C00000"/>
                </a:solidFill>
                <a:latin typeface="Monsterrat"/>
              </a:rPr>
              <a:t> </a:t>
            </a:r>
            <a:endParaRPr lang="es-ES" sz="1400" b="1" dirty="0">
              <a:solidFill>
                <a:srgbClr val="C00000"/>
              </a:solidFill>
              <a:latin typeface="Monsterrat"/>
            </a:endParaRPr>
          </a:p>
        </p:txBody>
      </p:sp>
      <p:sp>
        <p:nvSpPr>
          <p:cNvPr id="9" name="18 Rectángulo">
            <a:extLst>
              <a:ext uri="{FF2B5EF4-FFF2-40B4-BE49-F238E27FC236}">
                <a16:creationId xmlns:a16="http://schemas.microsoft.com/office/drawing/2014/main" id="{A8FEEC97-1BCC-96C5-CCAC-D9CBE504251D}"/>
              </a:ext>
            </a:extLst>
          </p:cNvPr>
          <p:cNvSpPr/>
          <p:nvPr/>
        </p:nvSpPr>
        <p:spPr>
          <a:xfrm>
            <a:off x="3252021" y="700908"/>
            <a:ext cx="7294727" cy="4891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>
              <a:lnSpc>
                <a:spcPct val="80000"/>
              </a:lnSpc>
              <a:buClr>
                <a:srgbClr val="990033"/>
              </a:buClr>
              <a:buFont typeface="Wingdings" pitchFamily="2" charset="2"/>
              <a:buNone/>
            </a:pPr>
            <a:r>
              <a:rPr lang="es-ES" sz="3200" b="1" dirty="0">
                <a:solidFill>
                  <a:srgbClr val="19355D"/>
                </a:solidFill>
                <a:latin typeface="Montserrat" pitchFamily="2" charset="77"/>
                <a:cs typeface="+mj-cs"/>
              </a:rPr>
              <a:t>IMPORTACIÓN</a:t>
            </a:r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55436153-FEDB-1B0B-990E-BCC92B3887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76033" y="228537"/>
            <a:ext cx="4467967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ángulo: esquinas redondeadas 12">
            <a:extLst>
              <a:ext uri="{FF2B5EF4-FFF2-40B4-BE49-F238E27FC236}">
                <a16:creationId xmlns:a16="http://schemas.microsoft.com/office/drawing/2014/main" id="{9FD7C941-E341-F43A-C6CC-8AA3BBCAFB87}"/>
              </a:ext>
            </a:extLst>
          </p:cNvPr>
          <p:cNvSpPr/>
          <p:nvPr/>
        </p:nvSpPr>
        <p:spPr>
          <a:xfrm>
            <a:off x="4676033" y="2740868"/>
            <a:ext cx="4342667" cy="630564"/>
          </a:xfrm>
          <a:prstGeom prst="roundRect">
            <a:avLst/>
          </a:prstGeom>
          <a:noFill/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>
              <a:noFill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95853BF9-DF24-F01C-691C-DCFD48BC3EE2}"/>
              </a:ext>
            </a:extLst>
          </p:cNvPr>
          <p:cNvSpPr txBox="1"/>
          <p:nvPr/>
        </p:nvSpPr>
        <p:spPr>
          <a:xfrm>
            <a:off x="178461" y="5420254"/>
            <a:ext cx="44975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s-ES_tradnl" sz="1400" b="1" dirty="0">
                <a:solidFill>
                  <a:srgbClr val="C00000"/>
                </a:solidFill>
                <a:latin typeface="Monsterrat"/>
              </a:rPr>
              <a:t>Entidad autorizada para llevar a cabo la actividad y el almacenamiento de sustancias/medicamentos </a:t>
            </a:r>
            <a:r>
              <a:rPr lang="es-ES_tradnl" sz="1400" b="1" dirty="0" err="1">
                <a:solidFill>
                  <a:srgbClr val="C00000"/>
                </a:solidFill>
                <a:latin typeface="Monsterrat"/>
              </a:rPr>
              <a:t>EyP</a:t>
            </a:r>
            <a:endParaRPr lang="es-ES" sz="1400" b="1" dirty="0">
              <a:solidFill>
                <a:srgbClr val="C00000"/>
              </a:solidFill>
              <a:latin typeface="Monsterrat"/>
            </a:endParaRPr>
          </a:p>
        </p:txBody>
      </p:sp>
      <p:cxnSp>
        <p:nvCxnSpPr>
          <p:cNvPr id="17" name="Conector recto de flecha 16">
            <a:extLst>
              <a:ext uri="{FF2B5EF4-FFF2-40B4-BE49-F238E27FC236}">
                <a16:creationId xmlns:a16="http://schemas.microsoft.com/office/drawing/2014/main" id="{BEEEE713-98C3-CE99-1508-AB7DD042C882}"/>
              </a:ext>
            </a:extLst>
          </p:cNvPr>
          <p:cNvCxnSpPr>
            <a:cxnSpLocks/>
          </p:cNvCxnSpPr>
          <p:nvPr/>
        </p:nvCxnSpPr>
        <p:spPr>
          <a:xfrm flipV="1">
            <a:off x="1998921" y="2993003"/>
            <a:ext cx="1052623" cy="2427251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ector recto de flecha 19">
            <a:extLst>
              <a:ext uri="{FF2B5EF4-FFF2-40B4-BE49-F238E27FC236}">
                <a16:creationId xmlns:a16="http://schemas.microsoft.com/office/drawing/2014/main" id="{CA3A33F7-FF26-2B0D-CC7E-2E0BDBEC6C29}"/>
              </a:ext>
            </a:extLst>
          </p:cNvPr>
          <p:cNvCxnSpPr/>
          <p:nvPr/>
        </p:nvCxnSpPr>
        <p:spPr>
          <a:xfrm flipV="1">
            <a:off x="1998921" y="3448791"/>
            <a:ext cx="3838353" cy="1971463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71992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BF2A3-143D-30D5-F72B-5D48692DB8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09223E7-3750-CA38-DFC6-BBB0E40C08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6138" y="576823"/>
            <a:ext cx="4684960" cy="5324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1AF9F030-B1E7-1690-DFB5-A88845FC1A83}"/>
              </a:ext>
            </a:extLst>
          </p:cNvPr>
          <p:cNvSpPr txBox="1"/>
          <p:nvPr/>
        </p:nvSpPr>
        <p:spPr>
          <a:xfrm>
            <a:off x="5259119" y="2524008"/>
            <a:ext cx="375329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400" b="1" dirty="0">
                <a:solidFill>
                  <a:srgbClr val="C00000"/>
                </a:solidFill>
                <a:latin typeface="Monsterrat"/>
              </a:rPr>
              <a:t>Art. 31. CU de 1961 sobre estupefacientes: “</a:t>
            </a:r>
            <a:r>
              <a:rPr lang="es-ES" altLang="es-ES" sz="1400" b="1" dirty="0">
                <a:solidFill>
                  <a:srgbClr val="C00000"/>
                </a:solidFill>
                <a:latin typeface="Monsterrat"/>
              </a:rPr>
              <a:t>se indicará el nombre del estupefaciente; la DCI; la cantidad que se importa o exporta (…)”.</a:t>
            </a:r>
          </a:p>
        </p:txBody>
      </p:sp>
      <p:sp>
        <p:nvSpPr>
          <p:cNvPr id="16" name="Rectángulo: esquinas redondeadas 15">
            <a:extLst>
              <a:ext uri="{FF2B5EF4-FFF2-40B4-BE49-F238E27FC236}">
                <a16:creationId xmlns:a16="http://schemas.microsoft.com/office/drawing/2014/main" id="{0E12FE70-C1C9-DA08-1DD4-0AA77A3C1704}"/>
              </a:ext>
            </a:extLst>
          </p:cNvPr>
          <p:cNvSpPr/>
          <p:nvPr/>
        </p:nvSpPr>
        <p:spPr>
          <a:xfrm>
            <a:off x="457200" y="3859400"/>
            <a:ext cx="4497572" cy="630564"/>
          </a:xfrm>
          <a:prstGeom prst="roundRect">
            <a:avLst/>
          </a:prstGeom>
          <a:noFill/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 z="6350">
            <a:extrusionClr>
              <a:srgbClr val="EB752E"/>
            </a:extrusionClr>
            <a:contourClr>
              <a:srgbClr val="EB752E"/>
            </a:contourClr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53223" tIns="2097167" rIns="953223" bIns="266856" numCol="1" spcCol="1270" rtlCol="0" anchor="ctr" anchorCtr="0">
            <a:noAutofit/>
            <a:flatTx/>
          </a:bodyPr>
          <a:lstStyle/>
          <a:p>
            <a:pPr marL="0" indent="0" algn="ctr" defTabSz="2667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s-ES" sz="6000" kern="1200" dirty="0">
              <a:noFill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C4743A72-C0EC-15B4-9F10-D9E69807935D}"/>
              </a:ext>
            </a:extLst>
          </p:cNvPr>
          <p:cNvSpPr txBox="1"/>
          <p:nvPr/>
        </p:nvSpPr>
        <p:spPr>
          <a:xfrm>
            <a:off x="5259118" y="3275872"/>
            <a:ext cx="3753293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400" b="1" dirty="0">
                <a:solidFill>
                  <a:srgbClr val="C00000"/>
                </a:solidFill>
                <a:latin typeface="Monsterrat"/>
              </a:rPr>
              <a:t>Art. 12. Convenio sobre sustancias psicotrópicas  de 1971:</a:t>
            </a:r>
          </a:p>
          <a:p>
            <a:pPr marL="285750" lvl="0" indent="-285750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s-ES" sz="1400" b="1" dirty="0">
                <a:solidFill>
                  <a:srgbClr val="C00000"/>
                </a:solidFill>
                <a:latin typeface="Monsterrat"/>
              </a:rPr>
              <a:t>“se indicará la denominación común internacional de la sustancia o la designación de la sustancia en la Lista, la cantidad que se exporta o importa, la forma farmacéutica, </a:t>
            </a:r>
            <a:r>
              <a:rPr lang="es-ES_tradnl" sz="1400" b="1" dirty="0">
                <a:solidFill>
                  <a:srgbClr val="C00000"/>
                </a:solidFill>
                <a:latin typeface="Monsterrat"/>
              </a:rPr>
              <a:t>(…)”.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400" b="1" dirty="0">
                <a:solidFill>
                  <a:srgbClr val="C00000"/>
                </a:solidFill>
                <a:latin typeface="Monsterrat"/>
              </a:rPr>
              <a:t>“Si la sustancia se exporta o se importa en forma de preparado, deberá indicarse el nombre del preparado”.</a:t>
            </a:r>
          </a:p>
          <a:p>
            <a:pPr marL="285750" lvl="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s-ES" sz="1400" b="1" dirty="0">
              <a:solidFill>
                <a:srgbClr val="C00000"/>
              </a:solidFill>
              <a:latin typeface="Monsterrat"/>
            </a:endParaRPr>
          </a:p>
        </p:txBody>
      </p:sp>
      <p:sp>
        <p:nvSpPr>
          <p:cNvPr id="2" name="Abrir llave 1">
            <a:extLst>
              <a:ext uri="{FF2B5EF4-FFF2-40B4-BE49-F238E27FC236}">
                <a16:creationId xmlns:a16="http://schemas.microsoft.com/office/drawing/2014/main" id="{F284B359-A775-C458-CEDE-E49954EEE0BB}"/>
              </a:ext>
            </a:extLst>
          </p:cNvPr>
          <p:cNvSpPr/>
          <p:nvPr/>
        </p:nvSpPr>
        <p:spPr>
          <a:xfrm>
            <a:off x="5152792" y="2371060"/>
            <a:ext cx="195385" cy="3327991"/>
          </a:xfrm>
          <a:prstGeom prst="leftBrac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>
              <a:ln w="38100">
                <a:solidFill>
                  <a:srgbClr val="C00000"/>
                </a:solidFill>
              </a:ln>
            </a:endParaRPr>
          </a:p>
        </p:txBody>
      </p:sp>
      <p:sp>
        <p:nvSpPr>
          <p:cNvPr id="5" name="18 Rectángulo">
            <a:extLst>
              <a:ext uri="{FF2B5EF4-FFF2-40B4-BE49-F238E27FC236}">
                <a16:creationId xmlns:a16="http://schemas.microsoft.com/office/drawing/2014/main" id="{20017027-9328-5AF8-7C80-54AAFC824F5B}"/>
              </a:ext>
            </a:extLst>
          </p:cNvPr>
          <p:cNvSpPr/>
          <p:nvPr/>
        </p:nvSpPr>
        <p:spPr>
          <a:xfrm>
            <a:off x="3231900" y="751456"/>
            <a:ext cx="7294727" cy="883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>
              <a:lnSpc>
                <a:spcPct val="80000"/>
              </a:lnSpc>
              <a:buClr>
                <a:srgbClr val="990033"/>
              </a:buClr>
              <a:buFont typeface="Wingdings" pitchFamily="2" charset="2"/>
              <a:buNone/>
            </a:pPr>
            <a:r>
              <a:rPr lang="es-ES" sz="3200" b="1" dirty="0">
                <a:solidFill>
                  <a:srgbClr val="19355D"/>
                </a:solidFill>
                <a:latin typeface="Montserrat" pitchFamily="2" charset="77"/>
                <a:cs typeface="+mj-cs"/>
              </a:rPr>
              <a:t>IMPORTACIÓN/</a:t>
            </a:r>
          </a:p>
          <a:p>
            <a:pPr lvl="1" algn="ctr">
              <a:lnSpc>
                <a:spcPct val="80000"/>
              </a:lnSpc>
              <a:buClr>
                <a:srgbClr val="990033"/>
              </a:buClr>
              <a:buFont typeface="Wingdings" pitchFamily="2" charset="2"/>
              <a:buNone/>
            </a:pPr>
            <a:r>
              <a:rPr lang="es-ES" sz="3200" b="1" dirty="0">
                <a:solidFill>
                  <a:srgbClr val="19355D"/>
                </a:solidFill>
                <a:latin typeface="Montserrat" pitchFamily="2" charset="77"/>
                <a:cs typeface="+mj-cs"/>
              </a:rPr>
              <a:t>EXPORTACIÓN</a:t>
            </a:r>
          </a:p>
        </p:txBody>
      </p:sp>
    </p:spTree>
    <p:extLst>
      <p:ext uri="{BB962C8B-B14F-4D97-AF65-F5344CB8AC3E}">
        <p14:creationId xmlns:p14="http://schemas.microsoft.com/office/powerpoint/2010/main" val="2212591918"/>
      </p:ext>
    </p:extLst>
  </p:cSld>
  <p:clrMapOvr>
    <a:masterClrMapping/>
  </p:clrMapOvr>
</p:sld>
</file>

<file path=ppt/theme/theme1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B752E"/>
        </a:solidFill>
        <a:ln>
          <a:noFill/>
        </a:ln>
        <a:scene3d>
          <a:camera prst="orthographicFront"/>
          <a:lightRig rig="threePt" dir="t"/>
        </a:scene3d>
        <a:sp3d z="6350">
          <a:extrusionClr>
            <a:srgbClr val="EB752E"/>
          </a:extrusionClr>
          <a:contourClr>
            <a:srgbClr val="EB752E"/>
          </a:contourClr>
        </a:sp3d>
      </a:spPr>
      <a:bodyPr spcFirstLastPara="0" vert="horz" wrap="square" lIns="953223" tIns="2097167" rIns="953223" bIns="266856" numCol="1" spcCol="1270" rtlCol="0" anchor="ctr" anchorCtr="0">
        <a:noAutofit/>
        <a:flatTx/>
      </a:bodyPr>
      <a:lstStyle>
        <a:defPPr marL="0" indent="0" algn="ctr" defTabSz="2667000">
          <a:lnSpc>
            <a:spcPct val="90000"/>
          </a:lnSpc>
          <a:spcBef>
            <a:spcPct val="0"/>
          </a:spcBef>
          <a:spcAft>
            <a:spcPct val="35000"/>
          </a:spcAft>
          <a:buNone/>
          <a:defRPr sz="6000" kern="1200" dirty="0"/>
        </a:defPPr>
      </a:lstStyle>
      <a:style>
        <a:lnRef idx="2">
          <a:schemeClr val="lt1">
            <a:hueOff val="0"/>
            <a:satOff val="0"/>
            <a:lumOff val="0"/>
            <a:alphaOff val="0"/>
          </a:schemeClr>
        </a:lnRef>
        <a:fillRef idx="1">
          <a:schemeClr val="accent2">
            <a:hueOff val="0"/>
            <a:satOff val="0"/>
            <a:lumOff val="0"/>
            <a:alphaOff val="0"/>
          </a:schemeClr>
        </a:fillRef>
        <a:effectRef idx="0">
          <a:schemeClr val="accent2">
            <a:hueOff val="0"/>
            <a:satOff val="0"/>
            <a:lumOff val="0"/>
            <a:alphaOff val="0"/>
          </a:schemeClr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EMPS">
      <a:majorFont>
        <a:latin typeface="Montserrat"/>
        <a:ea typeface=""/>
        <a:cs typeface=""/>
      </a:majorFont>
      <a:minorFont>
        <a:latin typeface="Montserrat"/>
        <a:ea typeface=""/>
        <a:cs typeface=""/>
      </a:minorFont>
    </a:fontScheme>
    <a:fmtScheme name="Opulento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B752E"/>
        </a:solidFill>
        <a:ln>
          <a:noFill/>
        </a:ln>
        <a:scene3d>
          <a:camera prst="orthographicFront"/>
          <a:lightRig rig="threePt" dir="t"/>
        </a:scene3d>
        <a:sp3d z="6350">
          <a:extrusionClr>
            <a:srgbClr val="EB752E"/>
          </a:extrusionClr>
          <a:contourClr>
            <a:srgbClr val="EB752E"/>
          </a:contourClr>
        </a:sp3d>
      </a:spPr>
      <a:bodyPr spcFirstLastPara="0" vert="horz" wrap="square" lIns="953223" tIns="2097167" rIns="953223" bIns="266856" numCol="1" spcCol="1270" rtlCol="0" anchor="ctr" anchorCtr="0">
        <a:noAutofit/>
        <a:flatTx/>
      </a:bodyPr>
      <a:lstStyle>
        <a:defPPr marL="0" indent="0" algn="ctr" defTabSz="2667000">
          <a:lnSpc>
            <a:spcPct val="90000"/>
          </a:lnSpc>
          <a:spcBef>
            <a:spcPct val="0"/>
          </a:spcBef>
          <a:spcAft>
            <a:spcPct val="35000"/>
          </a:spcAft>
          <a:buNone/>
          <a:defRPr sz="6000" kern="1200" dirty="0"/>
        </a:defPPr>
      </a:lstStyle>
      <a:style>
        <a:lnRef idx="2">
          <a:schemeClr val="lt1">
            <a:hueOff val="0"/>
            <a:satOff val="0"/>
            <a:lumOff val="0"/>
            <a:alphaOff val="0"/>
          </a:schemeClr>
        </a:lnRef>
        <a:fillRef idx="1">
          <a:schemeClr val="accent2">
            <a:hueOff val="0"/>
            <a:satOff val="0"/>
            <a:lumOff val="0"/>
            <a:alphaOff val="0"/>
          </a:schemeClr>
        </a:fillRef>
        <a:effectRef idx="0">
          <a:schemeClr val="accent2">
            <a:hueOff val="0"/>
            <a:satOff val="0"/>
            <a:lumOff val="0"/>
            <a:alphaOff val="0"/>
          </a:schemeClr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Diseño personaliz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27276</TotalTime>
  <Words>2379</Words>
  <Application>Microsoft Office PowerPoint</Application>
  <PresentationFormat>Presentación en pantalla (4:3)</PresentationFormat>
  <Paragraphs>242</Paragraphs>
  <Slides>33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3</vt:i4>
      </vt:variant>
      <vt:variant>
        <vt:lpstr>Títulos de diapositiva</vt:lpstr>
      </vt:variant>
      <vt:variant>
        <vt:i4>33</vt:i4>
      </vt:variant>
    </vt:vector>
  </HeadingPairs>
  <TitlesOfParts>
    <vt:vector size="43" baseType="lpstr">
      <vt:lpstr>Arial</vt:lpstr>
      <vt:lpstr>Arial Narrow</vt:lpstr>
      <vt:lpstr>Calibri</vt:lpstr>
      <vt:lpstr>Monsterrat</vt:lpstr>
      <vt:lpstr>Montserrat</vt:lpstr>
      <vt:lpstr>Montserrat Medium</vt:lpstr>
      <vt:lpstr>Wingdings</vt:lpstr>
      <vt:lpstr>Diseño personalizado</vt:lpstr>
      <vt:lpstr>1_Diseño personalizado</vt:lpstr>
      <vt:lpstr>2_Diseño personalizado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Información de la importación/exportación Endoses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Fernandez Matellano, Lidia</cp:lastModifiedBy>
  <cp:revision>720</cp:revision>
  <dcterms:created xsi:type="dcterms:W3CDTF">2019-04-02T10:34:32Z</dcterms:created>
  <dcterms:modified xsi:type="dcterms:W3CDTF">2026-06-22T10:36:15Z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49ecdd8-7e7f-4ab0-a561-1e62482c519f_Enabled">
    <vt:lpwstr>true</vt:lpwstr>
  </property>
  <property fmtid="{D5CDD505-2E9C-101B-9397-08002B2CF9AE}" pid="3" name="MSIP_Label_449ecdd8-7e7f-4ab0-a561-1e62482c519f_SetDate">
    <vt:lpwstr>2025-05-31T10:48:47Z</vt:lpwstr>
  </property>
  <property fmtid="{D5CDD505-2E9C-101B-9397-08002B2CF9AE}" pid="4" name="MSIP_Label_449ecdd8-7e7f-4ab0-a561-1e62482c519f_Method">
    <vt:lpwstr>Standard</vt:lpwstr>
  </property>
  <property fmtid="{D5CDD505-2E9C-101B-9397-08002B2CF9AE}" pid="5" name="MSIP_Label_449ecdd8-7e7f-4ab0-a561-1e62482c519f_Name">
    <vt:lpwstr>Público</vt:lpwstr>
  </property>
  <property fmtid="{D5CDD505-2E9C-101B-9397-08002B2CF9AE}" pid="6" name="MSIP_Label_449ecdd8-7e7f-4ab0-a561-1e62482c519f_SiteId">
    <vt:lpwstr>2d3b50e0-6ef4-4ebc-9246-7d1cbb77089c</vt:lpwstr>
  </property>
  <property fmtid="{D5CDD505-2E9C-101B-9397-08002B2CF9AE}" pid="7" name="MSIP_Label_449ecdd8-7e7f-4ab0-a561-1e62482c519f_ActionId">
    <vt:lpwstr>3b59bb50-ba85-457f-8bc6-c83b5eabeee6</vt:lpwstr>
  </property>
  <property fmtid="{D5CDD505-2E9C-101B-9397-08002B2CF9AE}" pid="8" name="MSIP_Label_449ecdd8-7e7f-4ab0-a561-1e62482c519f_ContentBits">
    <vt:lpwstr>0</vt:lpwstr>
  </property>
  <property fmtid="{D5CDD505-2E9C-101B-9397-08002B2CF9AE}" pid="9" name="MSIP_Label_449ecdd8-7e7f-4ab0-a561-1e62482c519f_Tag">
    <vt:lpwstr>10, 3, 0, 1</vt:lpwstr>
  </property>
</Properties>
</file>